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3" r:id="rId3"/>
    <p:sldMasterId id="2147483734" r:id="rId4"/>
    <p:sldMasterId id="2147483749" r:id="rId5"/>
    <p:sldMasterId id="2147483764" r:id="rId6"/>
    <p:sldMasterId id="2147483779" r:id="rId7"/>
  </p:sldMasterIdLst>
  <p:notesMasterIdLst>
    <p:notesMasterId r:id="rId18"/>
  </p:notesMasterIdLst>
  <p:handoutMasterIdLst>
    <p:handoutMasterId r:id="rId19"/>
  </p:handoutMasterIdLst>
  <p:sldIdLst>
    <p:sldId id="288" r:id="rId8"/>
    <p:sldId id="289" r:id="rId9"/>
    <p:sldId id="294" r:id="rId10"/>
    <p:sldId id="282" r:id="rId11"/>
    <p:sldId id="283" r:id="rId12"/>
    <p:sldId id="261" r:id="rId13"/>
    <p:sldId id="297" r:id="rId14"/>
    <p:sldId id="285" r:id="rId15"/>
    <p:sldId id="295" r:id="rId16"/>
    <p:sldId id="293" r:id="rId17"/>
  </p:sldIdLst>
  <p:sldSz cx="12192000" cy="6858000"/>
  <p:notesSz cx="6761163" cy="9942513"/>
  <p:defaultTextStyle>
    <a:defPPr rtl="0">
      <a:defRPr lang="vi-VN"/>
    </a:defPPr>
    <a:lvl1pPr marL="0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60" autoAdjust="0"/>
    <p:restoredTop sz="86477" autoAdjust="0"/>
  </p:normalViewPr>
  <p:slideViewPr>
    <p:cSldViewPr snapToGrid="0">
      <p:cViewPr varScale="1">
        <p:scale>
          <a:sx n="71" d="100"/>
          <a:sy n="71" d="100"/>
        </p:scale>
        <p:origin x="-154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06/05/2020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06/05/2020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6C5B06-6AFE-4238-AAEA-0A5B657D515E}" type="slidenum">
              <a:rPr lang="vi-VN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5DF24B-4584-4B48-A17E-AD2853567997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663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7BF02A-02B7-48B6-9BCC-7922F6BDA34D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3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55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119" indent="0" algn="ctr" rtl="0">
              <a:buNone/>
              <a:defRPr sz="2000"/>
            </a:lvl2pPr>
            <a:lvl3pPr marL="914241" indent="0" algn="ctr" rtl="0">
              <a:buNone/>
              <a:defRPr sz="1900"/>
            </a:lvl3pPr>
            <a:lvl4pPr marL="1371362" indent="0" algn="ctr" rtl="0">
              <a:buNone/>
              <a:defRPr sz="1600"/>
            </a:lvl4pPr>
            <a:lvl5pPr marL="1828482" indent="0" algn="ctr" rtl="0">
              <a:buNone/>
              <a:defRPr sz="1600"/>
            </a:lvl5pPr>
            <a:lvl6pPr marL="2285606" indent="0" algn="ctr" rtl="0">
              <a:buNone/>
              <a:defRPr sz="1600"/>
            </a:lvl6pPr>
            <a:lvl7pPr marL="2742722" indent="0" algn="ctr" rtl="0">
              <a:buNone/>
              <a:defRPr sz="1600"/>
            </a:lvl7pPr>
            <a:lvl8pPr marL="3199840" indent="0" algn="ctr" rtl="0">
              <a:buNone/>
              <a:defRPr sz="1600"/>
            </a:lvl8pPr>
            <a:lvl9pPr marL="3656959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7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8" y="319186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9" y="52960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8" y="3245649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9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5001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19" indent="0" algn="l" rtl="0">
              <a:buNone/>
              <a:defRPr sz="1500"/>
            </a:lvl2pPr>
            <a:lvl3pPr marL="914241" indent="0" algn="l" rtl="0">
              <a:buNone/>
              <a:defRPr sz="1200"/>
            </a:lvl3pPr>
            <a:lvl4pPr marL="1371362" indent="0" algn="l" rtl="0">
              <a:buNone/>
              <a:defRPr sz="1100"/>
            </a:lvl4pPr>
            <a:lvl5pPr marL="1828482" indent="0" algn="l" rtl="0">
              <a:buNone/>
              <a:defRPr sz="1100"/>
            </a:lvl5pPr>
            <a:lvl6pPr marL="2285606" indent="0" algn="l" rtl="0">
              <a:buNone/>
              <a:defRPr sz="1100"/>
            </a:lvl6pPr>
            <a:lvl7pPr marL="2742722" indent="0" algn="l" rtl="0">
              <a:buNone/>
              <a:defRPr sz="1100"/>
            </a:lvl7pPr>
            <a:lvl8pPr marL="3199840" indent="0" algn="l" rtl="0">
              <a:buNone/>
              <a:defRPr sz="1100"/>
            </a:lvl8pPr>
            <a:lvl9pPr marL="365695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9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4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19" indent="0" algn="l" rtl="0">
              <a:buNone/>
              <a:defRPr sz="1500"/>
            </a:lvl2pPr>
            <a:lvl3pPr marL="914241" indent="0" algn="l" rtl="0">
              <a:buNone/>
              <a:defRPr sz="1200"/>
            </a:lvl3pPr>
            <a:lvl4pPr marL="1371362" indent="0" algn="l" rtl="0">
              <a:buNone/>
              <a:defRPr sz="1100"/>
            </a:lvl4pPr>
            <a:lvl5pPr marL="1828482" indent="0" algn="l" rtl="0">
              <a:buNone/>
              <a:defRPr sz="1100"/>
            </a:lvl5pPr>
            <a:lvl6pPr marL="2285606" indent="0" algn="l" rtl="0">
              <a:buNone/>
              <a:defRPr sz="1100"/>
            </a:lvl6pPr>
            <a:lvl7pPr marL="2742722" indent="0" algn="l" rtl="0">
              <a:buNone/>
              <a:defRPr sz="1100"/>
            </a:lvl7pPr>
            <a:lvl8pPr marL="3199840" indent="0" algn="l" rtl="0">
              <a:buNone/>
              <a:defRPr sz="1100"/>
            </a:lvl8pPr>
            <a:lvl9pPr marL="365695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52" y="781408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119" indent="0" algn="l" rtl="0">
              <a:buNone/>
              <a:defRPr sz="2800"/>
            </a:lvl2pPr>
            <a:lvl3pPr marL="914241" indent="0" algn="l" rtl="0">
              <a:buNone/>
              <a:defRPr sz="2400"/>
            </a:lvl3pPr>
            <a:lvl4pPr marL="1371362" indent="0" algn="l" rtl="0">
              <a:buNone/>
              <a:defRPr sz="2000"/>
            </a:lvl4pPr>
            <a:lvl5pPr marL="1828482" indent="0" algn="l" rtl="0">
              <a:buNone/>
              <a:defRPr sz="2000"/>
            </a:lvl5pPr>
            <a:lvl6pPr marL="2285606" indent="0" algn="l" rtl="0">
              <a:buNone/>
              <a:defRPr sz="2000"/>
            </a:lvl6pPr>
            <a:lvl7pPr marL="2742722" indent="0" algn="l" rtl="0">
              <a:buNone/>
              <a:defRPr sz="2000"/>
            </a:lvl7pPr>
            <a:lvl8pPr marL="3199840" indent="0" algn="l" rtl="0">
              <a:buNone/>
              <a:defRPr sz="2000"/>
            </a:lvl8pPr>
            <a:lvl9pPr marL="3656959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4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19" indent="0" algn="l" rtl="0">
              <a:buNone/>
              <a:defRPr sz="1500"/>
            </a:lvl2pPr>
            <a:lvl3pPr marL="914241" indent="0" algn="l" rtl="0">
              <a:buNone/>
              <a:defRPr sz="1200"/>
            </a:lvl3pPr>
            <a:lvl4pPr marL="1371362" indent="0" algn="l" rtl="0">
              <a:buNone/>
              <a:defRPr sz="1100"/>
            </a:lvl4pPr>
            <a:lvl5pPr marL="1828482" indent="0" algn="l" rtl="0">
              <a:buNone/>
              <a:defRPr sz="1100"/>
            </a:lvl5pPr>
            <a:lvl6pPr marL="2285606" indent="0" algn="l" rtl="0">
              <a:buNone/>
              <a:defRPr sz="1100"/>
            </a:lvl6pPr>
            <a:lvl7pPr marL="2742722" indent="0" algn="l" rtl="0">
              <a:buNone/>
              <a:defRPr sz="1100"/>
            </a:lvl7pPr>
            <a:lvl8pPr marL="3199840" indent="0" algn="l" rtl="0">
              <a:buNone/>
              <a:defRPr sz="1100"/>
            </a:lvl8pPr>
            <a:lvl9pPr marL="365695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3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9" y="304803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3" y="1752600"/>
            <a:ext cx="6858003" cy="1828800"/>
          </a:xfrm>
        </p:spPr>
        <p:txBody>
          <a:bodyPr rtlCol="0">
            <a:normAutofit/>
          </a:bodyPr>
          <a:lstStyle>
            <a:lvl1pPr algn="l" rtl="0">
              <a:defRPr sz="55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107" indent="0" algn="ctr" rtl="0">
              <a:buNone/>
              <a:defRPr sz="2000"/>
            </a:lvl2pPr>
            <a:lvl3pPr marL="914218" indent="0" algn="ctr" rtl="0">
              <a:buNone/>
              <a:defRPr sz="1900"/>
            </a:lvl3pPr>
            <a:lvl4pPr marL="1371328" indent="0" algn="ctr" rtl="0">
              <a:buNone/>
              <a:defRPr sz="1600"/>
            </a:lvl4pPr>
            <a:lvl5pPr marL="1828437" indent="0" algn="ctr" rtl="0">
              <a:buNone/>
              <a:defRPr sz="1600"/>
            </a:lvl5pPr>
            <a:lvl6pPr marL="2285550" indent="0" algn="ctr" rtl="0">
              <a:buNone/>
              <a:defRPr sz="1600"/>
            </a:lvl6pPr>
            <a:lvl7pPr marL="2742654" indent="0" algn="ctr" rtl="0">
              <a:buNone/>
              <a:defRPr sz="1600"/>
            </a:lvl7pPr>
            <a:lvl8pPr marL="3199760" indent="0" algn="ctr" rtl="0">
              <a:buNone/>
              <a:defRPr sz="1600"/>
            </a:lvl8pPr>
            <a:lvl9pPr marL="3656867" indent="0" algn="ctr" rtl="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1763802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Số Trang chiế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5A8687C-534A-4AD3-AB4F-5C395FE828B9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Ngày tháng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DE1BA1F-485E-4847-AA53-902A5824E349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8535709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07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70227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5" y="1825625"/>
            <a:ext cx="4954588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10" y="1825625"/>
            <a:ext cx="4951415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Số Trang chiế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7CD356A-E693-498A-889B-701ACCFB2E47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Ngày tháng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56053E0-2DA6-44B5-8AD8-66BAC99DFF2C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9001800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07" indent="0" algn="l" rtl="0">
              <a:buNone/>
              <a:defRPr sz="2000" b="1"/>
            </a:lvl2pPr>
            <a:lvl3pPr marL="914218" indent="0" algn="l" rtl="0">
              <a:buNone/>
              <a:defRPr sz="1900" b="1"/>
            </a:lvl3pPr>
            <a:lvl4pPr marL="1371328" indent="0" algn="l" rtl="0">
              <a:buNone/>
              <a:defRPr sz="1600" b="1"/>
            </a:lvl4pPr>
            <a:lvl5pPr marL="1828437" indent="0" algn="l" rtl="0">
              <a:buNone/>
              <a:defRPr sz="1600" b="1"/>
            </a:lvl5pPr>
            <a:lvl6pPr marL="2285550" indent="0" algn="l" rtl="0">
              <a:buNone/>
              <a:defRPr sz="1600" b="1"/>
            </a:lvl6pPr>
            <a:lvl7pPr marL="2742654" indent="0" algn="l" rtl="0">
              <a:buNone/>
              <a:defRPr sz="1600" b="1"/>
            </a:lvl7pPr>
            <a:lvl8pPr marL="3199760" indent="0" algn="l" rtl="0">
              <a:buNone/>
              <a:defRPr sz="1600" b="1"/>
            </a:lvl8pPr>
            <a:lvl9pPr marL="3656867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86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07" indent="0" algn="l" rtl="0">
              <a:buNone/>
              <a:defRPr sz="2000" b="1"/>
            </a:lvl2pPr>
            <a:lvl3pPr marL="914218" indent="0" algn="l" rtl="0">
              <a:buNone/>
              <a:defRPr sz="1900" b="1"/>
            </a:lvl3pPr>
            <a:lvl4pPr marL="1371328" indent="0" algn="l" rtl="0">
              <a:buNone/>
              <a:defRPr sz="1600" b="1"/>
            </a:lvl4pPr>
            <a:lvl5pPr marL="1828437" indent="0" algn="l" rtl="0">
              <a:buNone/>
              <a:defRPr sz="1600" b="1"/>
            </a:lvl5pPr>
            <a:lvl6pPr marL="2285550" indent="0" algn="l" rtl="0">
              <a:buNone/>
              <a:defRPr sz="1600" b="1"/>
            </a:lvl6pPr>
            <a:lvl7pPr marL="2742654" indent="0" algn="l" rtl="0">
              <a:buNone/>
              <a:defRPr sz="1600" b="1"/>
            </a:lvl7pPr>
            <a:lvl8pPr marL="3199760" indent="0" algn="l" rtl="0">
              <a:buNone/>
              <a:defRPr sz="1600" b="1"/>
            </a:lvl8pPr>
            <a:lvl9pPr marL="3656867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86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062D99-702D-4BA6-9620-04EA7EB292F3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ỗ dành sẵn cho Ngày tháng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91C24A0-3193-4010-8339-DE637D8EF9A4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4486077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Số Trang chiế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E4F2947-1B14-4364-9BA3-607713D0FBD0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ỗ dành sẵn cho Ngày tháng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DCB4570-E483-43BC-9A1D-191CCB28810B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3200891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Số Trang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A49BEA5-3C50-40A1-A73E-2A1FF9BBD938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ỗ dành sẵn cho Ngày tháng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C2A434A-9B1D-49C1-8419-1A1896163DB6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640953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8"/>
          <p:cNvGrpSpPr/>
          <p:nvPr/>
        </p:nvGrpSpPr>
        <p:grpSpPr>
          <a:xfrm>
            <a:off x="1052433" y="1733559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22" y="1733559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2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3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4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vi-VN" noProof="0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07" indent="0" algn="l" rtl="0">
              <a:buNone/>
              <a:defRPr sz="1500"/>
            </a:lvl2pPr>
            <a:lvl3pPr marL="914218" indent="0" algn="l" rtl="0">
              <a:buNone/>
              <a:defRPr sz="1200"/>
            </a:lvl3pPr>
            <a:lvl4pPr marL="1371328" indent="0" algn="l" rtl="0">
              <a:buNone/>
              <a:defRPr sz="1100"/>
            </a:lvl4pPr>
            <a:lvl5pPr marL="1828437" indent="0" algn="l" rtl="0">
              <a:buNone/>
              <a:defRPr sz="1100"/>
            </a:lvl5pPr>
            <a:lvl6pPr marL="2285550" indent="0" algn="l" rtl="0">
              <a:buNone/>
              <a:defRPr sz="1100"/>
            </a:lvl6pPr>
            <a:lvl7pPr marL="2742654" indent="0" algn="l" rtl="0">
              <a:buNone/>
              <a:defRPr sz="1100"/>
            </a:lvl7pPr>
            <a:lvl8pPr marL="3199760" indent="0" algn="l" rtl="0">
              <a:buNone/>
              <a:defRPr sz="1100"/>
            </a:lvl8pPr>
            <a:lvl9pPr marL="3656867" indent="0" algn="l" rtl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vi-VN" noProof="0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07" indent="0" algn="l" rtl="0">
              <a:buNone/>
              <a:defRPr sz="1500"/>
            </a:lvl2pPr>
            <a:lvl3pPr marL="914218" indent="0" algn="l" rtl="0">
              <a:buNone/>
              <a:defRPr sz="1200"/>
            </a:lvl3pPr>
            <a:lvl4pPr marL="1371328" indent="0" algn="l" rtl="0">
              <a:buNone/>
              <a:defRPr sz="1100"/>
            </a:lvl4pPr>
            <a:lvl5pPr marL="1828437" indent="0" algn="l" rtl="0">
              <a:buNone/>
              <a:defRPr sz="1100"/>
            </a:lvl5pPr>
            <a:lvl6pPr marL="2285550" indent="0" algn="l" rtl="0">
              <a:buNone/>
              <a:defRPr sz="1100"/>
            </a:lvl6pPr>
            <a:lvl7pPr marL="2742654" indent="0" algn="l" rtl="0">
              <a:buNone/>
              <a:defRPr sz="1100"/>
            </a:lvl7pPr>
            <a:lvl8pPr marL="3199760" indent="0" algn="l" rtl="0">
              <a:buNone/>
              <a:defRPr sz="1100"/>
            </a:lvl8pPr>
            <a:lvl9pPr marL="3656867" indent="0" algn="l" rtl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hỗ dành sẵn cho Số Trang chiếu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160168F-4D96-40E3-8A16-12ACEAD2EBA1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48E8AF2-6A2A-47D9-B4A0-9FED758F529E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9994028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1"/>
          <p:cNvGrpSpPr>
            <a:grpSpLocks noChangeAspect="1"/>
          </p:cNvGrpSpPr>
          <p:nvPr/>
        </p:nvGrpSpPr>
        <p:grpSpPr>
          <a:xfrm rot="5400000">
            <a:off x="104514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</p:grpSp>
      <p:grpSp>
        <p:nvGrpSpPr>
          <p:cNvPr id="22" name="Nhóm 83"/>
          <p:cNvGrpSpPr>
            <a:grpSpLocks noChangeAspect="1"/>
          </p:cNvGrpSpPr>
          <p:nvPr userDrawn="1"/>
        </p:nvGrpSpPr>
        <p:grpSpPr>
          <a:xfrm rot="5400000">
            <a:off x="4517137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</p:grpSp>
      <p:grpSp>
        <p:nvGrpSpPr>
          <p:cNvPr id="35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8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9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0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1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2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3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4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5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6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7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8" y="1824287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vi-VN" noProof="0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07" indent="0" algn="l" rtl="0">
              <a:buNone/>
              <a:defRPr sz="1500"/>
            </a:lvl2pPr>
            <a:lvl3pPr marL="914218" indent="0" algn="l" rtl="0">
              <a:buNone/>
              <a:defRPr sz="1200"/>
            </a:lvl3pPr>
            <a:lvl4pPr marL="1371328" indent="0" algn="l" rtl="0">
              <a:buNone/>
              <a:defRPr sz="1100"/>
            </a:lvl4pPr>
            <a:lvl5pPr marL="1828437" indent="0" algn="l" rtl="0">
              <a:buNone/>
              <a:defRPr sz="1100"/>
            </a:lvl5pPr>
            <a:lvl6pPr marL="2285550" indent="0" algn="l" rtl="0">
              <a:buNone/>
              <a:defRPr sz="1100"/>
            </a:lvl6pPr>
            <a:lvl7pPr marL="2742654" indent="0" algn="l" rtl="0">
              <a:buNone/>
              <a:defRPr sz="1100"/>
            </a:lvl7pPr>
            <a:lvl8pPr marL="3199760" indent="0" algn="l" rtl="0">
              <a:buNone/>
              <a:defRPr sz="1100"/>
            </a:lvl8pPr>
            <a:lvl9pPr marL="3656867" indent="0" algn="l" rtl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7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vi-VN" noProof="0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07" indent="0" algn="l" rtl="0">
              <a:buNone/>
              <a:defRPr sz="1500"/>
            </a:lvl2pPr>
            <a:lvl3pPr marL="914218" indent="0" algn="l" rtl="0">
              <a:buNone/>
              <a:defRPr sz="1200"/>
            </a:lvl3pPr>
            <a:lvl4pPr marL="1371328" indent="0" algn="l" rtl="0">
              <a:buNone/>
              <a:defRPr sz="1100"/>
            </a:lvl4pPr>
            <a:lvl5pPr marL="1828437" indent="0" algn="l" rtl="0">
              <a:buNone/>
              <a:defRPr sz="1100"/>
            </a:lvl5pPr>
            <a:lvl6pPr marL="2285550" indent="0" algn="l" rtl="0">
              <a:buNone/>
              <a:defRPr sz="1100"/>
            </a:lvl6pPr>
            <a:lvl7pPr marL="2742654" indent="0" algn="l" rtl="0">
              <a:buNone/>
              <a:defRPr sz="1100"/>
            </a:lvl7pPr>
            <a:lvl8pPr marL="3199760" indent="0" algn="l" rtl="0">
              <a:buNone/>
              <a:defRPr sz="1100"/>
            </a:lvl8pPr>
            <a:lvl9pPr marL="3656867" indent="0" algn="l" rtl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7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vi-VN" noProof="0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07" indent="0" algn="l" rtl="0">
              <a:buNone/>
              <a:defRPr sz="1500"/>
            </a:lvl2pPr>
            <a:lvl3pPr marL="914218" indent="0" algn="l" rtl="0">
              <a:buNone/>
              <a:defRPr sz="1200"/>
            </a:lvl3pPr>
            <a:lvl4pPr marL="1371328" indent="0" algn="l" rtl="0">
              <a:buNone/>
              <a:defRPr sz="1100"/>
            </a:lvl4pPr>
            <a:lvl5pPr marL="1828437" indent="0" algn="l" rtl="0">
              <a:buNone/>
              <a:defRPr sz="1100"/>
            </a:lvl5pPr>
            <a:lvl6pPr marL="2285550" indent="0" algn="l" rtl="0">
              <a:buNone/>
              <a:defRPr sz="1100"/>
            </a:lvl6pPr>
            <a:lvl7pPr marL="2742654" indent="0" algn="l" rtl="0">
              <a:buNone/>
              <a:defRPr sz="1100"/>
            </a:lvl7pPr>
            <a:lvl8pPr marL="3199760" indent="0" algn="l" rtl="0">
              <a:buNone/>
              <a:defRPr sz="1100"/>
            </a:lvl8pPr>
            <a:lvl9pPr marL="3656867" indent="0" algn="l" rtl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Chỗ dành sẵn cho Số Trang chiếu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7D59DFC-CC40-4DED-8093-640B7C744C65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49" name="Chỗ dành sẵn cho Chân trang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0" name="Chỗ dành sẵn cho Ngày tháng 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819B609-5762-49C1-B645-7A7AEF162D97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0129926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07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9" y="319187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2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3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4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9" y="3245650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vi-VN" noProof="0" dirty="0"/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90" y="52960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vi-VN" noProof="0" dirty="0"/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90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vi-VN" noProof="0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5002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07" indent="0" algn="l" rtl="0">
              <a:buNone/>
              <a:defRPr sz="1500"/>
            </a:lvl2pPr>
            <a:lvl3pPr marL="914218" indent="0" algn="l" rtl="0">
              <a:buNone/>
              <a:defRPr sz="1200"/>
            </a:lvl3pPr>
            <a:lvl4pPr marL="1371328" indent="0" algn="l" rtl="0">
              <a:buNone/>
              <a:defRPr sz="1100"/>
            </a:lvl4pPr>
            <a:lvl5pPr marL="1828437" indent="0" algn="l" rtl="0">
              <a:buNone/>
              <a:defRPr sz="1100"/>
            </a:lvl5pPr>
            <a:lvl6pPr marL="2285550" indent="0" algn="l" rtl="0">
              <a:buNone/>
              <a:defRPr sz="1100"/>
            </a:lvl6pPr>
            <a:lvl7pPr marL="2742654" indent="0" algn="l" rtl="0">
              <a:buNone/>
              <a:defRPr sz="1100"/>
            </a:lvl7pPr>
            <a:lvl8pPr marL="3199760" indent="0" algn="l" rtl="0">
              <a:buNone/>
              <a:defRPr sz="1100"/>
            </a:lvl8pPr>
            <a:lvl9pPr marL="3656867" indent="0" algn="l" rtl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Chỗ dành sẵn cho Số Trang chiếu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4449C9F-F3B6-4409-8781-A735620182C3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61682E7-A6C3-406E-A6BF-D79858C1FFCC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9765492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9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4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07" indent="0" algn="l" rtl="0">
              <a:buNone/>
              <a:defRPr sz="1500"/>
            </a:lvl2pPr>
            <a:lvl3pPr marL="914218" indent="0" algn="l" rtl="0">
              <a:buNone/>
              <a:defRPr sz="1200"/>
            </a:lvl3pPr>
            <a:lvl4pPr marL="1371328" indent="0" algn="l" rtl="0">
              <a:buNone/>
              <a:defRPr sz="1100"/>
            </a:lvl4pPr>
            <a:lvl5pPr marL="1828437" indent="0" algn="l" rtl="0">
              <a:buNone/>
              <a:defRPr sz="1100"/>
            </a:lvl5pPr>
            <a:lvl6pPr marL="2285550" indent="0" algn="l" rtl="0">
              <a:buNone/>
              <a:defRPr sz="1100"/>
            </a:lvl6pPr>
            <a:lvl7pPr marL="2742654" indent="0" algn="l" rtl="0">
              <a:buNone/>
              <a:defRPr sz="1100"/>
            </a:lvl7pPr>
            <a:lvl8pPr marL="3199760" indent="0" algn="l" rtl="0">
              <a:buNone/>
              <a:defRPr sz="1100"/>
            </a:lvl8pPr>
            <a:lvl9pPr marL="3656867" indent="0" algn="l" rtl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hỗ dành sẵn cho Số Trang chiế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defTabSz="1219020" rtl="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F565717-DACD-4E7A-A7C6-161AC3B3D996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Ngày tháng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FE13838-E2A9-416C-ADF8-0261A4784349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3280690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7"/>
          <p:cNvGrpSpPr>
            <a:grpSpLocks/>
          </p:cNvGrpSpPr>
          <p:nvPr/>
        </p:nvGrpSpPr>
        <p:grpSpPr bwMode="auto">
          <a:xfrm>
            <a:off x="594785" y="781051"/>
            <a:ext cx="6434667" cy="5054600"/>
            <a:chOff x="5162444" y="781398"/>
            <a:chExt cx="6433398" cy="5053665"/>
          </a:xfrm>
        </p:grpSpPr>
        <p:sp>
          <p:nvSpPr>
            <p:cNvPr id="6" name="Hình tự do 42"/>
            <p:cNvSpPr>
              <a:spLocks/>
            </p:cNvSpPr>
            <p:nvPr/>
          </p:nvSpPr>
          <p:spPr bwMode="auto">
            <a:xfrm rot="16200000" flipV="1">
              <a:off x="3342446" y="3274370"/>
              <a:ext cx="3828341" cy="19046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" name="Hình tự do 43"/>
            <p:cNvSpPr>
              <a:spLocks/>
            </p:cNvSpPr>
            <p:nvPr/>
          </p:nvSpPr>
          <p:spPr bwMode="auto">
            <a:xfrm rot="16200000" flipV="1">
              <a:off x="9564218" y="3299766"/>
              <a:ext cx="3838923" cy="16930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grpSp>
          <p:nvGrpSpPr>
            <p:cNvPr id="8" name="Nhóm 10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Hình tự do 41"/>
              <p:cNvSpPr>
                <a:spLocks/>
              </p:cNvSpPr>
              <p:nvPr/>
            </p:nvSpPr>
            <p:spPr bwMode="auto">
              <a:xfrm rot="16200000" flipV="1">
                <a:off x="9392768" y="4188835"/>
                <a:ext cx="14813" cy="3087178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914218">
                  <a:defRPr/>
                </a:pPr>
                <a:endParaRPr lang="vi-VN" dirty="0">
                  <a:solidFill>
                    <a:srgbClr val="9A5315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8" name="Hình tự do 44"/>
              <p:cNvSpPr>
                <a:spLocks/>
              </p:cNvSpPr>
              <p:nvPr/>
            </p:nvSpPr>
            <p:spPr bwMode="auto">
              <a:xfrm rot="16200000" flipV="1">
                <a:off x="9367716" y="-651431"/>
                <a:ext cx="12698" cy="303496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914218">
                  <a:defRPr/>
                </a:pPr>
                <a:endParaRPr lang="vi-VN" dirty="0">
                  <a:solidFill>
                    <a:srgbClr val="9A5315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sp>
          <p:nvSpPr>
            <p:cNvPr id="9" name="Hình tự do 45"/>
            <p:cNvSpPr>
              <a:spLocks noEditPoints="1"/>
            </p:cNvSpPr>
            <p:nvPr/>
          </p:nvSpPr>
          <p:spPr bwMode="auto">
            <a:xfrm rot="16200000" flipV="1">
              <a:off x="5185719" y="5322928"/>
              <a:ext cx="478278" cy="524830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" name="Hình tự do 46"/>
            <p:cNvSpPr>
              <a:spLocks noEditPoints="1"/>
            </p:cNvSpPr>
            <p:nvPr/>
          </p:nvSpPr>
          <p:spPr bwMode="auto">
            <a:xfrm rot="16200000" flipV="1">
              <a:off x="5196301" y="5325043"/>
              <a:ext cx="478278" cy="512132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" name="Hình tự do 47"/>
            <p:cNvSpPr>
              <a:spLocks noEditPoints="1"/>
            </p:cNvSpPr>
            <p:nvPr/>
          </p:nvSpPr>
          <p:spPr bwMode="auto">
            <a:xfrm rot="16200000" flipV="1">
              <a:off x="11077358" y="5320811"/>
              <a:ext cx="507906" cy="520597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" name="Hình tự do 48"/>
            <p:cNvSpPr>
              <a:spLocks noEditPoints="1"/>
            </p:cNvSpPr>
            <p:nvPr/>
          </p:nvSpPr>
          <p:spPr bwMode="auto">
            <a:xfrm rot="16200000" flipV="1">
              <a:off x="11092172" y="5320811"/>
              <a:ext cx="471929" cy="535412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" name="Hình tự do 49"/>
            <p:cNvSpPr>
              <a:spLocks noEditPoints="1"/>
            </p:cNvSpPr>
            <p:nvPr/>
          </p:nvSpPr>
          <p:spPr bwMode="auto">
            <a:xfrm rot="16200000" flipV="1">
              <a:off x="11050904" y="771878"/>
              <a:ext cx="469813" cy="51848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" name="Hình tự do 50"/>
            <p:cNvSpPr>
              <a:spLocks noEditPoints="1"/>
            </p:cNvSpPr>
            <p:nvPr/>
          </p:nvSpPr>
          <p:spPr bwMode="auto">
            <a:xfrm rot="16200000" flipV="1">
              <a:off x="11043497" y="785634"/>
              <a:ext cx="469813" cy="4909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" name="Hình tự do 51"/>
            <p:cNvSpPr>
              <a:spLocks noEditPoints="1"/>
            </p:cNvSpPr>
            <p:nvPr/>
          </p:nvSpPr>
          <p:spPr bwMode="auto">
            <a:xfrm rot="16200000" flipV="1">
              <a:off x="5233335" y="721087"/>
              <a:ext cx="423255" cy="543877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6" name="Hình tự do 52"/>
            <p:cNvSpPr>
              <a:spLocks noEditPoints="1"/>
            </p:cNvSpPr>
            <p:nvPr/>
          </p:nvSpPr>
          <p:spPr bwMode="auto">
            <a:xfrm rot="16200000" flipV="1">
              <a:off x="5242858" y="749658"/>
              <a:ext cx="427488" cy="49097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defTabSz="914218">
                <a:defRPr/>
              </a:pPr>
              <a:endParaRPr lang="vi-VN" dirty="0">
                <a:solidFill>
                  <a:srgbClr val="9A5315"/>
                </a:solidFill>
                <a:latin typeface="Arial" charset="0"/>
                <a:cs typeface="Arial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l" rtl="0">
              <a:buNone/>
              <a:defRPr sz="3200"/>
            </a:lvl1pPr>
            <a:lvl2pPr marL="457107" indent="0" algn="l" rtl="0">
              <a:buNone/>
              <a:defRPr sz="2800"/>
            </a:lvl2pPr>
            <a:lvl3pPr marL="914218" indent="0" algn="l" rtl="0">
              <a:buNone/>
              <a:defRPr sz="2400"/>
            </a:lvl3pPr>
            <a:lvl4pPr marL="1371328" indent="0" algn="l" rtl="0">
              <a:buNone/>
              <a:defRPr sz="2000"/>
            </a:lvl4pPr>
            <a:lvl5pPr marL="1828437" indent="0" algn="l" rtl="0">
              <a:buNone/>
              <a:defRPr sz="2000"/>
            </a:lvl5pPr>
            <a:lvl6pPr marL="2285550" indent="0" algn="l" rtl="0">
              <a:buNone/>
              <a:defRPr sz="2000"/>
            </a:lvl6pPr>
            <a:lvl7pPr marL="2742654" indent="0" algn="l" rtl="0">
              <a:buNone/>
              <a:defRPr sz="2000"/>
            </a:lvl7pPr>
            <a:lvl8pPr marL="3199760" indent="0" algn="l" rtl="0">
              <a:buNone/>
              <a:defRPr sz="2000"/>
            </a:lvl8pPr>
            <a:lvl9pPr marL="3656867" indent="0" algn="l" rtl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4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07" indent="0" algn="l" rtl="0">
              <a:buNone/>
              <a:defRPr sz="1500"/>
            </a:lvl2pPr>
            <a:lvl3pPr marL="914218" indent="0" algn="l" rtl="0">
              <a:buNone/>
              <a:defRPr sz="1200"/>
            </a:lvl3pPr>
            <a:lvl4pPr marL="1371328" indent="0" algn="l" rtl="0">
              <a:buNone/>
              <a:defRPr sz="1100"/>
            </a:lvl4pPr>
            <a:lvl5pPr marL="1828437" indent="0" algn="l" rtl="0">
              <a:buNone/>
              <a:defRPr sz="1100"/>
            </a:lvl5pPr>
            <a:lvl6pPr marL="2285550" indent="0" algn="l" rtl="0">
              <a:buNone/>
              <a:defRPr sz="1100"/>
            </a:lvl6pPr>
            <a:lvl7pPr marL="2742654" indent="0" algn="l" rtl="0">
              <a:buNone/>
              <a:defRPr sz="1100"/>
            </a:lvl7pPr>
            <a:lvl8pPr marL="3199760" indent="0" algn="l" rtl="0">
              <a:buNone/>
              <a:defRPr sz="1100"/>
            </a:lvl8pPr>
            <a:lvl9pPr marL="3656867" indent="0" algn="l" rtl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hỗ dành sẵn cho Số Trang chiế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7F460B5-2BEE-4503-8952-0D7CFFAC77BF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20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" name="Chỗ dành sẵn cho Ngày tháng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24FCAF7-8DA6-47A7-8E59-2CACD676405E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931417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Số Trang chiế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7B1B8BE-CD6C-4E7A-BE97-C57B6200FBC1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Ngày tháng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C6BAC44-F917-4549-BFC7-47DB5300D13E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81763425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3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10" y="304803"/>
            <a:ext cx="8633671" cy="5676900"/>
          </a:xfrm>
        </p:spPr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Số Trang chiế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9332069-AB11-4C33-AA4D-21D928FB0036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Ngày tháng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1902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16EE3F5-1C67-48B3-B9A7-602314E7D209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6771043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491" indent="0" algn="ctr">
              <a:buNone/>
              <a:defRPr/>
            </a:lvl2pPr>
            <a:lvl3pPr marL="1218990" indent="0" algn="ctr">
              <a:buNone/>
              <a:defRPr/>
            </a:lvl3pPr>
            <a:lvl4pPr marL="1828482" indent="0" algn="ctr">
              <a:buNone/>
              <a:defRPr/>
            </a:lvl4pPr>
            <a:lvl5pPr marL="2437978" indent="0" algn="ctr">
              <a:buNone/>
              <a:defRPr/>
            </a:lvl5pPr>
            <a:lvl6pPr marL="3047468" indent="0" algn="ctr">
              <a:buNone/>
              <a:defRPr/>
            </a:lvl6pPr>
            <a:lvl7pPr marL="3656959" indent="0" algn="ctr">
              <a:buNone/>
              <a:defRPr/>
            </a:lvl7pPr>
            <a:lvl8pPr marL="4266453" indent="0" algn="ctr">
              <a:buNone/>
              <a:defRPr/>
            </a:lvl8pPr>
            <a:lvl9pPr marL="48759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E422F-C9DD-4BCB-BD71-027C57F4A7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3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19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B4F2B-4894-41DF-9DCE-1A45FE937C2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42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491" indent="0">
              <a:buNone/>
              <a:defRPr sz="2400"/>
            </a:lvl2pPr>
            <a:lvl3pPr marL="1218990" indent="0">
              <a:buNone/>
              <a:defRPr sz="2100"/>
            </a:lvl3pPr>
            <a:lvl4pPr marL="1828482" indent="0">
              <a:buNone/>
              <a:defRPr sz="1900"/>
            </a:lvl4pPr>
            <a:lvl5pPr marL="2437978" indent="0">
              <a:buNone/>
              <a:defRPr sz="1900"/>
            </a:lvl5pPr>
            <a:lvl6pPr marL="3047468" indent="0">
              <a:buNone/>
              <a:defRPr sz="1900"/>
            </a:lvl6pPr>
            <a:lvl7pPr marL="3656959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E2A56-2B37-4583-B8FD-5EF5EF0B61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10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7176D-AD69-431C-9AE0-47BEE317EA9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96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C06F0-D034-44FF-BC69-4D80BCA025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78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258E5-8AB9-47DC-99C9-E546B0B689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12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05EC6-08AD-461F-98D4-EEDFB65D03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50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B2F9A-7ABA-4ABF-8360-EB1953C755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85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9FFFE-F351-49DA-B7A9-7851852BA4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0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4DC82-F73A-472E-9235-235A06AB5C3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45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571AD-339B-4E67-B3C9-389E82A886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9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5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9" y="1825625"/>
            <a:ext cx="4951415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6BC15-3E83-4119-B85B-3901F6D457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48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55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189" indent="0" algn="ctr" rtl="0">
              <a:buNone/>
              <a:defRPr sz="2000"/>
            </a:lvl2pPr>
            <a:lvl3pPr marL="914377" indent="0" algn="ctr" rtl="0">
              <a:buNone/>
              <a:defRPr sz="1900"/>
            </a:lvl3pPr>
            <a:lvl4pPr marL="1371566" indent="0" algn="ctr" rtl="0">
              <a:buNone/>
              <a:defRPr sz="1600"/>
            </a:lvl4pPr>
            <a:lvl5pPr marL="1828754" indent="0" algn="ctr" rtl="0">
              <a:buNone/>
              <a:defRPr sz="1600"/>
            </a:lvl5pPr>
            <a:lvl6pPr marL="2285943" indent="0" algn="ctr" rtl="0">
              <a:buNone/>
              <a:defRPr sz="1600"/>
            </a:lvl6pPr>
            <a:lvl7pPr marL="2743131" indent="0" algn="ctr" rtl="0">
              <a:buNone/>
              <a:defRPr sz="1600"/>
            </a:lvl7pPr>
            <a:lvl8pPr marL="3200320" indent="0" algn="ctr" rtl="0">
              <a:buNone/>
              <a:defRPr sz="1600"/>
            </a:lvl8pPr>
            <a:lvl9pPr marL="3657509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33442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92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89" indent="0" algn="l" rtl="0">
              <a:buNone/>
              <a:defRPr sz="2000" b="1"/>
            </a:lvl2pPr>
            <a:lvl3pPr marL="914377" indent="0" algn="l" rtl="0">
              <a:buNone/>
              <a:defRPr sz="1900" b="1"/>
            </a:lvl3pPr>
            <a:lvl4pPr marL="1371566" indent="0" algn="l" rtl="0">
              <a:buNone/>
              <a:defRPr sz="1600" b="1"/>
            </a:lvl4pPr>
            <a:lvl5pPr marL="1828754" indent="0" algn="l" rtl="0">
              <a:buNone/>
              <a:defRPr sz="1600" b="1"/>
            </a:lvl5pPr>
            <a:lvl6pPr marL="2285943" indent="0" algn="l" rtl="0">
              <a:buNone/>
              <a:defRPr sz="1600" b="1"/>
            </a:lvl6pPr>
            <a:lvl7pPr marL="2743131" indent="0" algn="l" rtl="0">
              <a:buNone/>
              <a:defRPr sz="1600" b="1"/>
            </a:lvl7pPr>
            <a:lvl8pPr marL="3200320" indent="0" algn="l" rtl="0">
              <a:buNone/>
              <a:defRPr sz="1600" b="1"/>
            </a:lvl8pPr>
            <a:lvl9pPr marL="3657509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89" indent="0" algn="l" rtl="0">
              <a:buNone/>
              <a:defRPr sz="2000" b="1"/>
            </a:lvl2pPr>
            <a:lvl3pPr marL="914377" indent="0" algn="l" rtl="0">
              <a:buNone/>
              <a:defRPr sz="1900" b="1"/>
            </a:lvl3pPr>
            <a:lvl4pPr marL="1371566" indent="0" algn="l" rtl="0">
              <a:buNone/>
              <a:defRPr sz="1600" b="1"/>
            </a:lvl4pPr>
            <a:lvl5pPr marL="1828754" indent="0" algn="l" rtl="0">
              <a:buNone/>
              <a:defRPr sz="1600" b="1"/>
            </a:lvl5pPr>
            <a:lvl6pPr marL="2285943" indent="0" algn="l" rtl="0">
              <a:buNone/>
              <a:defRPr sz="1600" b="1"/>
            </a:lvl6pPr>
            <a:lvl7pPr marL="2743131" indent="0" algn="l" rtl="0">
              <a:buNone/>
              <a:defRPr sz="1600" b="1"/>
            </a:lvl7pPr>
            <a:lvl8pPr marL="3200320" indent="0" algn="l" rtl="0">
              <a:buNone/>
              <a:defRPr sz="1600" b="1"/>
            </a:lvl8pPr>
            <a:lvl9pPr marL="3657509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3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3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3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9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9" y="1824286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19" indent="0" algn="l" rtl="0">
              <a:buNone/>
              <a:defRPr sz="2000" b="1"/>
            </a:lvl2pPr>
            <a:lvl3pPr marL="914241" indent="0" algn="l" rtl="0">
              <a:buNone/>
              <a:defRPr sz="1900" b="1"/>
            </a:lvl3pPr>
            <a:lvl4pPr marL="1371362" indent="0" algn="l" rtl="0">
              <a:buNone/>
              <a:defRPr sz="1600" b="1"/>
            </a:lvl4pPr>
            <a:lvl5pPr marL="1828482" indent="0" algn="l" rtl="0">
              <a:buNone/>
              <a:defRPr sz="1600" b="1"/>
            </a:lvl5pPr>
            <a:lvl6pPr marL="2285606" indent="0" algn="l" rtl="0">
              <a:buNone/>
              <a:defRPr sz="1600" b="1"/>
            </a:lvl6pPr>
            <a:lvl7pPr marL="2742722" indent="0" algn="l" rtl="0">
              <a:buNone/>
              <a:defRPr sz="1600" b="1"/>
            </a:lvl7pPr>
            <a:lvl8pPr marL="3199840" indent="0" algn="l" rtl="0">
              <a:buNone/>
              <a:defRPr sz="1600" b="1"/>
            </a:lvl8pPr>
            <a:lvl9pPr marL="3656959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8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19" indent="0" algn="l" rtl="0">
              <a:buNone/>
              <a:defRPr sz="2000" b="1"/>
            </a:lvl2pPr>
            <a:lvl3pPr marL="914241" indent="0" algn="l" rtl="0">
              <a:buNone/>
              <a:defRPr sz="1900" b="1"/>
            </a:lvl3pPr>
            <a:lvl4pPr marL="1371362" indent="0" algn="l" rtl="0">
              <a:buNone/>
              <a:defRPr sz="1600" b="1"/>
            </a:lvl4pPr>
            <a:lvl5pPr marL="1828482" indent="0" algn="l" rtl="0">
              <a:buNone/>
              <a:defRPr sz="1600" b="1"/>
            </a:lvl5pPr>
            <a:lvl6pPr marL="2285606" indent="0" algn="l" rtl="0">
              <a:buNone/>
              <a:defRPr sz="1600" b="1"/>
            </a:lvl6pPr>
            <a:lvl7pPr marL="2742722" indent="0" algn="l" rtl="0">
              <a:buNone/>
              <a:defRPr sz="1600" b="1"/>
            </a:lvl7pPr>
            <a:lvl8pPr marL="3199840" indent="0" algn="l" rtl="0">
              <a:buNone/>
              <a:defRPr sz="1600" b="1"/>
            </a:lvl8pPr>
            <a:lvl9pPr marL="3656959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8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0" y="319178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0" y="3245641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3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9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4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vi-VN" sz="1900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vi-VN" sz="1900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vi-VN" sz="1900" dirty="0">
                <a:solidFill>
                  <a:srgbClr val="9A5315"/>
                </a:solidFill>
              </a:endParaRPr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189" indent="0" algn="l" rtl="0">
              <a:buNone/>
              <a:defRPr sz="2800"/>
            </a:lvl2pPr>
            <a:lvl3pPr marL="914377" indent="0" algn="l" rtl="0">
              <a:buNone/>
              <a:defRPr sz="2400"/>
            </a:lvl3pPr>
            <a:lvl4pPr marL="1371566" indent="0" algn="l" rtl="0">
              <a:buNone/>
              <a:defRPr sz="2000"/>
            </a:lvl4pPr>
            <a:lvl5pPr marL="1828754" indent="0" algn="l" rtl="0">
              <a:buNone/>
              <a:defRPr sz="2000"/>
            </a:lvl5pPr>
            <a:lvl6pPr marL="2285943" indent="0" algn="l" rtl="0">
              <a:buNone/>
              <a:defRPr sz="2000"/>
            </a:lvl6pPr>
            <a:lvl7pPr marL="2743131" indent="0" algn="l" rtl="0">
              <a:buNone/>
              <a:defRPr sz="2000"/>
            </a:lvl7pPr>
            <a:lvl8pPr marL="3200320" indent="0" algn="l" rtl="0">
              <a:buNone/>
              <a:defRPr sz="2000"/>
            </a:lvl8pPr>
            <a:lvl9pPr marL="3657509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2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1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304801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2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55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178" indent="0" algn="ctr" rtl="0">
              <a:buNone/>
              <a:defRPr sz="2000"/>
            </a:lvl2pPr>
            <a:lvl3pPr marL="914354" indent="0" algn="ctr" rtl="0">
              <a:buNone/>
              <a:defRPr sz="1900"/>
            </a:lvl3pPr>
            <a:lvl4pPr marL="1371532" indent="0" algn="ctr" rtl="0">
              <a:buNone/>
              <a:defRPr sz="1600"/>
            </a:lvl4pPr>
            <a:lvl5pPr marL="1828709" indent="0" algn="ctr" rtl="0">
              <a:buNone/>
              <a:defRPr sz="1600"/>
            </a:lvl5pPr>
            <a:lvl6pPr marL="2285886" indent="0" algn="ctr" rtl="0">
              <a:buNone/>
              <a:defRPr sz="1600"/>
            </a:lvl6pPr>
            <a:lvl7pPr marL="2743062" indent="0" algn="ctr" rtl="0">
              <a:buNone/>
              <a:defRPr sz="1600"/>
            </a:lvl7pPr>
            <a:lvl8pPr marL="3200240" indent="0" algn="ctr" rtl="0">
              <a:buNone/>
              <a:defRPr sz="1600"/>
            </a:lvl8pPr>
            <a:lvl9pPr marL="3657418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14546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5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78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92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4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4951415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78" indent="0" algn="l" rtl="0">
              <a:buNone/>
              <a:defRPr sz="2000" b="1"/>
            </a:lvl2pPr>
            <a:lvl3pPr marL="914354" indent="0" algn="l" rtl="0">
              <a:buNone/>
              <a:defRPr sz="1900" b="1"/>
            </a:lvl3pPr>
            <a:lvl4pPr marL="1371532" indent="0" algn="l" rtl="0">
              <a:buNone/>
              <a:defRPr sz="1600" b="1"/>
            </a:lvl4pPr>
            <a:lvl5pPr marL="1828709" indent="0" algn="l" rtl="0">
              <a:buNone/>
              <a:defRPr sz="1600" b="1"/>
            </a:lvl5pPr>
            <a:lvl6pPr marL="2285886" indent="0" algn="l" rtl="0">
              <a:buNone/>
              <a:defRPr sz="1600" b="1"/>
            </a:lvl6pPr>
            <a:lvl7pPr marL="2743062" indent="0" algn="l" rtl="0">
              <a:buNone/>
              <a:defRPr sz="1600" b="1"/>
            </a:lvl7pPr>
            <a:lvl8pPr marL="3200240" indent="0" algn="l" rtl="0">
              <a:buNone/>
              <a:defRPr sz="1600" b="1"/>
            </a:lvl8pPr>
            <a:lvl9pPr marL="3657418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8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78" indent="0" algn="l" rtl="0">
              <a:buNone/>
              <a:defRPr sz="2000" b="1"/>
            </a:lvl2pPr>
            <a:lvl3pPr marL="914354" indent="0" algn="l" rtl="0">
              <a:buNone/>
              <a:defRPr sz="1900" b="1"/>
            </a:lvl3pPr>
            <a:lvl4pPr marL="1371532" indent="0" algn="l" rtl="0">
              <a:buNone/>
              <a:defRPr sz="1600" b="1"/>
            </a:lvl4pPr>
            <a:lvl5pPr marL="1828709" indent="0" algn="l" rtl="0">
              <a:buNone/>
              <a:defRPr sz="1600" b="1"/>
            </a:lvl5pPr>
            <a:lvl6pPr marL="2285886" indent="0" algn="l" rtl="0">
              <a:buNone/>
              <a:defRPr sz="1600" b="1"/>
            </a:lvl6pPr>
            <a:lvl7pPr marL="2743062" indent="0" algn="l" rtl="0">
              <a:buNone/>
              <a:defRPr sz="1600" b="1"/>
            </a:lvl7pPr>
            <a:lvl8pPr marL="3200240" indent="0" algn="l" rtl="0">
              <a:buNone/>
              <a:defRPr sz="1600" b="1"/>
            </a:lvl8pPr>
            <a:lvl9pPr marL="3657418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8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5" y="1733551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4" y="1733551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0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0" y="1824287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7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7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7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8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6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1" y="319179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2" y="529604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1" y="3245642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2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9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4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7" y="781401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vi-VN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vi-VN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178" indent="0" algn="l" rtl="0">
              <a:buNone/>
              <a:defRPr sz="2800"/>
            </a:lvl2pPr>
            <a:lvl3pPr marL="914354" indent="0" algn="l" rtl="0">
              <a:buNone/>
              <a:defRPr sz="2400"/>
            </a:lvl3pPr>
            <a:lvl4pPr marL="1371532" indent="0" algn="l" rtl="0">
              <a:buNone/>
              <a:defRPr sz="2000"/>
            </a:lvl4pPr>
            <a:lvl5pPr marL="1828709" indent="0" algn="l" rtl="0">
              <a:buNone/>
              <a:defRPr sz="2000"/>
            </a:lvl5pPr>
            <a:lvl6pPr marL="2285886" indent="0" algn="l" rtl="0">
              <a:buNone/>
              <a:defRPr sz="2000"/>
            </a:lvl6pPr>
            <a:lvl7pPr marL="2743062" indent="0" algn="l" rtl="0">
              <a:buNone/>
              <a:defRPr sz="2000"/>
            </a:lvl7pPr>
            <a:lvl8pPr marL="3200240" indent="0" algn="l" rtl="0">
              <a:buNone/>
              <a:defRPr sz="2000"/>
            </a:lvl8pPr>
            <a:lvl9pPr marL="3657418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2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2" y="304802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2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55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178" indent="0" algn="ctr" rtl="0">
              <a:buNone/>
              <a:defRPr sz="2000"/>
            </a:lvl2pPr>
            <a:lvl3pPr marL="914354" indent="0" algn="ctr" rtl="0">
              <a:buNone/>
              <a:defRPr sz="1900"/>
            </a:lvl3pPr>
            <a:lvl4pPr marL="1371532" indent="0" algn="ctr" rtl="0">
              <a:buNone/>
              <a:defRPr sz="1600"/>
            </a:lvl4pPr>
            <a:lvl5pPr marL="1828709" indent="0" algn="ctr" rtl="0">
              <a:buNone/>
              <a:defRPr sz="1600"/>
            </a:lvl5pPr>
            <a:lvl6pPr marL="2285886" indent="0" algn="ctr" rtl="0">
              <a:buNone/>
              <a:defRPr sz="1600"/>
            </a:lvl6pPr>
            <a:lvl7pPr marL="2743062" indent="0" algn="ctr" rtl="0">
              <a:buNone/>
              <a:defRPr sz="1600"/>
            </a:lvl7pPr>
            <a:lvl8pPr marL="3200240" indent="0" algn="ctr" rtl="0">
              <a:buNone/>
              <a:defRPr sz="1600"/>
            </a:lvl8pPr>
            <a:lvl9pPr marL="3657418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10032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78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360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4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4951415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78" indent="0" algn="l" rtl="0">
              <a:buNone/>
              <a:defRPr sz="2000" b="1"/>
            </a:lvl2pPr>
            <a:lvl3pPr marL="914354" indent="0" algn="l" rtl="0">
              <a:buNone/>
              <a:defRPr sz="1900" b="1"/>
            </a:lvl3pPr>
            <a:lvl4pPr marL="1371532" indent="0" algn="l" rtl="0">
              <a:buNone/>
              <a:defRPr sz="1600" b="1"/>
            </a:lvl4pPr>
            <a:lvl5pPr marL="1828709" indent="0" algn="l" rtl="0">
              <a:buNone/>
              <a:defRPr sz="1600" b="1"/>
            </a:lvl5pPr>
            <a:lvl6pPr marL="2285886" indent="0" algn="l" rtl="0">
              <a:buNone/>
              <a:defRPr sz="1600" b="1"/>
            </a:lvl6pPr>
            <a:lvl7pPr marL="2743062" indent="0" algn="l" rtl="0">
              <a:buNone/>
              <a:defRPr sz="1600" b="1"/>
            </a:lvl7pPr>
            <a:lvl8pPr marL="3200240" indent="0" algn="l" rtl="0">
              <a:buNone/>
              <a:defRPr sz="1600" b="1"/>
            </a:lvl8pPr>
            <a:lvl9pPr marL="3657418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8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78" indent="0" algn="l" rtl="0">
              <a:buNone/>
              <a:defRPr sz="2000" b="1"/>
            </a:lvl2pPr>
            <a:lvl3pPr marL="914354" indent="0" algn="l" rtl="0">
              <a:buNone/>
              <a:defRPr sz="1900" b="1"/>
            </a:lvl3pPr>
            <a:lvl4pPr marL="1371532" indent="0" algn="l" rtl="0">
              <a:buNone/>
              <a:defRPr sz="1600" b="1"/>
            </a:lvl4pPr>
            <a:lvl5pPr marL="1828709" indent="0" algn="l" rtl="0">
              <a:buNone/>
              <a:defRPr sz="1600" b="1"/>
            </a:lvl5pPr>
            <a:lvl6pPr marL="2285886" indent="0" algn="l" rtl="0">
              <a:buNone/>
              <a:defRPr sz="1600" b="1"/>
            </a:lvl6pPr>
            <a:lvl7pPr marL="2743062" indent="0" algn="l" rtl="0">
              <a:buNone/>
              <a:defRPr sz="1600" b="1"/>
            </a:lvl7pPr>
            <a:lvl8pPr marL="3200240" indent="0" algn="l" rtl="0">
              <a:buNone/>
              <a:defRPr sz="1600" b="1"/>
            </a:lvl8pPr>
            <a:lvl9pPr marL="3657418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8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5" y="1733551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4" y="1733551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0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8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0" y="1824287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7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7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7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6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1" y="319179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2" y="529604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1" y="3245642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2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9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4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5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31" y="1733558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19" indent="0" algn="l" rtl="0">
              <a:buNone/>
              <a:defRPr sz="1500"/>
            </a:lvl2pPr>
            <a:lvl3pPr marL="914241" indent="0" algn="l" rtl="0">
              <a:buNone/>
              <a:defRPr sz="1200"/>
            </a:lvl3pPr>
            <a:lvl4pPr marL="1371362" indent="0" algn="l" rtl="0">
              <a:buNone/>
              <a:defRPr sz="1100"/>
            </a:lvl4pPr>
            <a:lvl5pPr marL="1828482" indent="0" algn="l" rtl="0">
              <a:buNone/>
              <a:defRPr sz="1100"/>
            </a:lvl5pPr>
            <a:lvl6pPr marL="2285606" indent="0" algn="l" rtl="0">
              <a:buNone/>
              <a:defRPr sz="1100"/>
            </a:lvl6pPr>
            <a:lvl7pPr marL="2742722" indent="0" algn="l" rtl="0">
              <a:buNone/>
              <a:defRPr sz="1100"/>
            </a:lvl7pPr>
            <a:lvl8pPr marL="3199840" indent="0" algn="l" rtl="0">
              <a:buNone/>
              <a:defRPr sz="1100"/>
            </a:lvl8pPr>
            <a:lvl9pPr marL="365695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21" y="1733558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19" indent="0" algn="l" rtl="0">
              <a:buNone/>
              <a:defRPr sz="1500"/>
            </a:lvl2pPr>
            <a:lvl3pPr marL="914241" indent="0" algn="l" rtl="0">
              <a:buNone/>
              <a:defRPr sz="1200"/>
            </a:lvl3pPr>
            <a:lvl4pPr marL="1371362" indent="0" algn="l" rtl="0">
              <a:buNone/>
              <a:defRPr sz="1100"/>
            </a:lvl4pPr>
            <a:lvl5pPr marL="1828482" indent="0" algn="l" rtl="0">
              <a:buNone/>
              <a:defRPr sz="1100"/>
            </a:lvl5pPr>
            <a:lvl6pPr marL="2285606" indent="0" algn="l" rtl="0">
              <a:buNone/>
              <a:defRPr sz="1100"/>
            </a:lvl6pPr>
            <a:lvl7pPr marL="2742722" indent="0" algn="l" rtl="0">
              <a:buNone/>
              <a:defRPr sz="1100"/>
            </a:lvl7pPr>
            <a:lvl8pPr marL="3199840" indent="0" algn="l" rtl="0">
              <a:buNone/>
              <a:defRPr sz="1100"/>
            </a:lvl8pPr>
            <a:lvl9pPr marL="365695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7" y="781401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vi-VN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vi-VN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178" indent="0" algn="l" rtl="0">
              <a:buNone/>
              <a:defRPr sz="2800"/>
            </a:lvl2pPr>
            <a:lvl3pPr marL="914354" indent="0" algn="l" rtl="0">
              <a:buNone/>
              <a:defRPr sz="2400"/>
            </a:lvl3pPr>
            <a:lvl4pPr marL="1371532" indent="0" algn="l" rtl="0">
              <a:buNone/>
              <a:defRPr sz="2000"/>
            </a:lvl4pPr>
            <a:lvl5pPr marL="1828709" indent="0" algn="l" rtl="0">
              <a:buNone/>
              <a:defRPr sz="2000"/>
            </a:lvl5pPr>
            <a:lvl6pPr marL="2285886" indent="0" algn="l" rtl="0">
              <a:buNone/>
              <a:defRPr sz="2000"/>
            </a:lvl6pPr>
            <a:lvl7pPr marL="2743062" indent="0" algn="l" rtl="0">
              <a:buNone/>
              <a:defRPr sz="2000"/>
            </a:lvl7pPr>
            <a:lvl8pPr marL="3200240" indent="0" algn="l" rtl="0">
              <a:buNone/>
              <a:defRPr sz="2000"/>
            </a:lvl8pPr>
            <a:lvl9pPr marL="3657418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78" indent="0" algn="l" rtl="0">
              <a:buNone/>
              <a:defRPr sz="1500"/>
            </a:lvl2pPr>
            <a:lvl3pPr marL="914354" indent="0" algn="l" rtl="0">
              <a:buNone/>
              <a:defRPr sz="1200"/>
            </a:lvl3pPr>
            <a:lvl4pPr marL="1371532" indent="0" algn="l" rtl="0">
              <a:buNone/>
              <a:defRPr sz="1100"/>
            </a:lvl4pPr>
            <a:lvl5pPr marL="1828709" indent="0" algn="l" rtl="0">
              <a:buNone/>
              <a:defRPr sz="1100"/>
            </a:lvl5pPr>
            <a:lvl6pPr marL="2285886" indent="0" algn="l" rtl="0">
              <a:buNone/>
              <a:defRPr sz="1100"/>
            </a:lvl6pPr>
            <a:lvl7pPr marL="2743062" indent="0" algn="l" rtl="0">
              <a:buNone/>
              <a:defRPr sz="1100"/>
            </a:lvl7pPr>
            <a:lvl8pPr marL="3200240" indent="0" algn="l" rtl="0">
              <a:buNone/>
              <a:defRPr sz="1100"/>
            </a:lvl8pPr>
            <a:lvl9pPr marL="3657418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7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2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2" y="304802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744E9-30BE-435D-9277-90579E31BE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50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40D43-F1AD-49AA-B701-13A5979B46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035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85" indent="0">
              <a:buNone/>
              <a:defRPr sz="2400"/>
            </a:lvl2pPr>
            <a:lvl3pPr marL="1219170" indent="0">
              <a:buNone/>
              <a:defRPr sz="2100"/>
            </a:lvl3pPr>
            <a:lvl4pPr marL="1828754" indent="0">
              <a:buNone/>
              <a:defRPr sz="1900"/>
            </a:lvl4pPr>
            <a:lvl5pPr marL="2438339" indent="0">
              <a:buNone/>
              <a:defRPr sz="1900"/>
            </a:lvl5pPr>
            <a:lvl6pPr marL="3047924" indent="0">
              <a:buNone/>
              <a:defRPr sz="1900"/>
            </a:lvl6pPr>
            <a:lvl7pPr marL="3657509" indent="0">
              <a:buNone/>
              <a:defRPr sz="1900"/>
            </a:lvl7pPr>
            <a:lvl8pPr marL="4267093" indent="0">
              <a:buNone/>
              <a:defRPr sz="1900"/>
            </a:lvl8pPr>
            <a:lvl9pPr marL="4876678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35D73-5ACD-4E57-A762-62BCE3A2C3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418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A7382-5B18-424A-A232-FF480E9FF9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123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DFF7-9D1D-418C-969A-FF3FBBF4B1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014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2D6E6-4D4A-49FC-9068-0F396E9D61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678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A0AE-DAB7-46FB-A331-B4A9AC8A7F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5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7" y="1824287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19" indent="0" algn="l" rtl="0">
              <a:buNone/>
              <a:defRPr sz="1500"/>
            </a:lvl2pPr>
            <a:lvl3pPr marL="914241" indent="0" algn="l" rtl="0">
              <a:buNone/>
              <a:defRPr sz="1200"/>
            </a:lvl3pPr>
            <a:lvl4pPr marL="1371362" indent="0" algn="l" rtl="0">
              <a:buNone/>
              <a:defRPr sz="1100"/>
            </a:lvl4pPr>
            <a:lvl5pPr marL="1828482" indent="0" algn="l" rtl="0">
              <a:buNone/>
              <a:defRPr sz="1100"/>
            </a:lvl5pPr>
            <a:lvl6pPr marL="2285606" indent="0" algn="l" rtl="0">
              <a:buNone/>
              <a:defRPr sz="1100"/>
            </a:lvl6pPr>
            <a:lvl7pPr marL="2742722" indent="0" algn="l" rtl="0">
              <a:buNone/>
              <a:defRPr sz="1100"/>
            </a:lvl7pPr>
            <a:lvl8pPr marL="3199840" indent="0" algn="l" rtl="0">
              <a:buNone/>
              <a:defRPr sz="1100"/>
            </a:lvl8pPr>
            <a:lvl9pPr marL="365695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7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7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19" indent="0" algn="l" rtl="0">
              <a:buNone/>
              <a:defRPr sz="1500"/>
            </a:lvl2pPr>
            <a:lvl3pPr marL="914241" indent="0" algn="l" rtl="0">
              <a:buNone/>
              <a:defRPr sz="1200"/>
            </a:lvl3pPr>
            <a:lvl4pPr marL="1371362" indent="0" algn="l" rtl="0">
              <a:buNone/>
              <a:defRPr sz="1100"/>
            </a:lvl4pPr>
            <a:lvl5pPr marL="1828482" indent="0" algn="l" rtl="0">
              <a:buNone/>
              <a:defRPr sz="1100"/>
            </a:lvl5pPr>
            <a:lvl6pPr marL="2285606" indent="0" algn="l" rtl="0">
              <a:buNone/>
              <a:defRPr sz="1100"/>
            </a:lvl6pPr>
            <a:lvl7pPr marL="2742722" indent="0" algn="l" rtl="0">
              <a:buNone/>
              <a:defRPr sz="1100"/>
            </a:lvl7pPr>
            <a:lvl8pPr marL="3199840" indent="0" algn="l" rtl="0">
              <a:buNone/>
              <a:defRPr sz="1100"/>
            </a:lvl8pPr>
            <a:lvl9pPr marL="365695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7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19" indent="0" algn="l" rtl="0">
              <a:buNone/>
              <a:defRPr sz="1500"/>
            </a:lvl2pPr>
            <a:lvl3pPr marL="914241" indent="0" algn="l" rtl="0">
              <a:buNone/>
              <a:defRPr sz="1200"/>
            </a:lvl3pPr>
            <a:lvl4pPr marL="1371362" indent="0" algn="l" rtl="0">
              <a:buNone/>
              <a:defRPr sz="1100"/>
            </a:lvl4pPr>
            <a:lvl5pPr marL="1828482" indent="0" algn="l" rtl="0">
              <a:buNone/>
              <a:defRPr sz="1100"/>
            </a:lvl5pPr>
            <a:lvl6pPr marL="2285606" indent="0" algn="l" rtl="0">
              <a:buNone/>
              <a:defRPr sz="1100"/>
            </a:lvl6pPr>
            <a:lvl7pPr marL="2742722" indent="0" algn="l" rtl="0">
              <a:buNone/>
              <a:defRPr sz="1100"/>
            </a:lvl7pPr>
            <a:lvl8pPr marL="3199840" indent="0" algn="l" rtl="0">
              <a:buNone/>
              <a:defRPr sz="1100"/>
            </a:lvl8pPr>
            <a:lvl9pPr marL="365695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FB02-04E0-4EDA-ABEF-298C12EECB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516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4A740-CA64-4433-AE77-8F39622D93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540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37507-37D5-410E-99A1-344073D35F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452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FC7FD-0BCE-41B2-8BAD-35A9B96865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424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6A816-819B-4EAA-A547-94570C28C4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8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3" cy="1219200"/>
          </a:xfrm>
          <a:prstGeom prst="rect">
            <a:avLst/>
          </a:prstGeom>
        </p:spPr>
        <p:txBody>
          <a:bodyPr vert="horz" lIns="91426" tIns="45718" rIns="91426" bIns="45718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3"/>
            <a:ext cx="10058400" cy="4229100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14" indent="-347414" algn="l" defTabSz="914241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533" indent="-283417" algn="l" defTabSz="914241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2802" indent="-228562" algn="l" defTabSz="91424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599920" indent="-228562" algn="l" defTabSz="914241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039" indent="-228562" algn="l" defTabSz="914241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hỗ dành sẵn cho Tiêu đề 1"/>
          <p:cNvSpPr>
            <a:spLocks noGrp="1"/>
          </p:cNvSpPr>
          <p:nvPr>
            <p:ph type="title"/>
          </p:nvPr>
        </p:nvSpPr>
        <p:spPr bwMode="auto">
          <a:xfrm>
            <a:off x="1064684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8" rIns="91424" bIns="4571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để sửa kiểu tiêu đề Bản cái</a:t>
            </a:r>
          </a:p>
        </p:txBody>
      </p:sp>
      <p:sp>
        <p:nvSpPr>
          <p:cNvPr id="3075" name="Chỗ dành sẵn cho Văn bản 2"/>
          <p:cNvSpPr>
            <a:spLocks noGrp="1"/>
          </p:cNvSpPr>
          <p:nvPr>
            <p:ph type="body" idx="1"/>
          </p:nvPr>
        </p:nvSpPr>
        <p:spPr bwMode="auto">
          <a:xfrm>
            <a:off x="1064684" y="1752603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Chỉnh sửa kiểu văn bản Bản cái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bốn</a:t>
            </a:r>
          </a:p>
          <a:p>
            <a:pPr lvl="4"/>
            <a:r>
              <a:rPr lang="vi-VN" altLang="en-US" smtClean="0"/>
              <a:t>Mức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4684" y="6019800"/>
            <a:ext cx="762000" cy="228600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 defTabSz="914218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20A911-5B65-49D9-A697-54D08AF21D68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084" y="6019800"/>
            <a:ext cx="5943600" cy="228600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 defTabSz="914218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084" y="6019800"/>
            <a:ext cx="1397000" cy="228600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 defTabSz="914218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3C84-6733-4939-A078-E91F18FA01EC}" type="datetime1">
              <a:rPr lang="vi-VN"/>
              <a:pPr>
                <a:defRPr/>
              </a:pPr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4967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ransition spd="med">
    <p:fade/>
  </p:transition>
  <p:txStyles>
    <p:titleStyle>
      <a:lvl1pPr algn="l" defTabSz="91214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Tahoma" pitchFamily="34" charset="0"/>
        </a:defRPr>
      </a:lvl1pPr>
      <a:lvl2pPr algn="l" defTabSz="91214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charset="0"/>
          <a:ea typeface="Tahoma" pitchFamily="34" charset="0"/>
          <a:cs typeface="Tahoma" pitchFamily="34" charset="0"/>
        </a:defRPr>
      </a:lvl2pPr>
      <a:lvl3pPr algn="l" defTabSz="91214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charset="0"/>
          <a:ea typeface="Tahoma" pitchFamily="34" charset="0"/>
          <a:cs typeface="Tahoma" pitchFamily="34" charset="0"/>
        </a:defRPr>
      </a:lvl3pPr>
      <a:lvl4pPr algn="l" defTabSz="91214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charset="0"/>
          <a:ea typeface="Tahoma" pitchFamily="34" charset="0"/>
          <a:cs typeface="Tahoma" pitchFamily="34" charset="0"/>
        </a:defRPr>
      </a:lvl4pPr>
      <a:lvl5pPr algn="l" defTabSz="91214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charset="0"/>
          <a:ea typeface="Tahoma" pitchFamily="34" charset="0"/>
          <a:cs typeface="Tahoma" pitchFamily="34" charset="0"/>
        </a:defRPr>
      </a:lvl5pPr>
      <a:lvl6pPr marL="609507" algn="l" defTabSz="912148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charset="0"/>
          <a:ea typeface="Tahoma" pitchFamily="34" charset="0"/>
          <a:cs typeface="Tahoma" pitchFamily="34" charset="0"/>
        </a:defRPr>
      </a:lvl6pPr>
      <a:lvl7pPr marL="1219020" algn="l" defTabSz="912148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charset="0"/>
          <a:ea typeface="Tahoma" pitchFamily="34" charset="0"/>
          <a:cs typeface="Tahoma" pitchFamily="34" charset="0"/>
        </a:defRPr>
      </a:lvl7pPr>
      <a:lvl8pPr marL="1828528" algn="l" defTabSz="912148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charset="0"/>
          <a:ea typeface="Tahoma" pitchFamily="34" charset="0"/>
          <a:cs typeface="Tahoma" pitchFamily="34" charset="0"/>
        </a:defRPr>
      </a:lvl8pPr>
      <a:lvl9pPr marL="2438038" algn="l" defTabSz="912148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charset="0"/>
          <a:ea typeface="Tahoma" pitchFamily="34" charset="0"/>
          <a:cs typeface="Tahoma" pitchFamily="34" charset="0"/>
        </a:defRPr>
      </a:lvl9pPr>
    </p:titleStyle>
    <p:bodyStyle>
      <a:lvl1pPr marL="347085" indent="-347085" algn="l" defTabSz="912148" rtl="0" eaLnBrk="0" fontAlgn="base" hangingPunct="0">
        <a:spcBef>
          <a:spcPts val="18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Tahoma" pitchFamily="34" charset="0"/>
        </a:defRPr>
      </a:lvl1pPr>
      <a:lvl2pPr marL="738608" indent="-281477" algn="l" defTabSz="912148" rtl="0" eaLnBrk="0" fontAlgn="base" hangingPunct="0">
        <a:spcBef>
          <a:spcPts val="12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Tahoma" pitchFamily="34" charset="0"/>
        </a:defRPr>
      </a:lvl2pPr>
      <a:lvl3pPr marL="1140714" indent="-226452" algn="l" defTabSz="912148" rtl="0" eaLnBrk="0" fontAlgn="base" hangingPunct="0">
        <a:spcBef>
          <a:spcPts val="8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Tahoma" pitchFamily="34" charset="0"/>
        </a:defRPr>
      </a:lvl3pPr>
      <a:lvl4pPr marL="1597844" indent="-226452" algn="l" defTabSz="912148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Tahoma" pitchFamily="34" charset="0"/>
        </a:defRPr>
      </a:lvl4pPr>
      <a:lvl5pPr marL="2054975" indent="-226452" algn="l" defTabSz="912148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Tahoma" pitchFamily="34" charset="0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1" tIns="60950" rIns="121901" bIns="609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9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93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>
            <a:lvl1pPr>
              <a:defRPr sz="1900"/>
            </a:lvl1pPr>
          </a:lstStyle>
          <a:p>
            <a:pPr defTabSz="9142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93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>
            <a:lvl1pPr algn="ctr">
              <a:defRPr sz="1900"/>
            </a:lvl1pPr>
          </a:lstStyle>
          <a:p>
            <a:pPr defTabSz="9142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93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>
            <a:lvl1pPr algn="r">
              <a:defRPr sz="1900"/>
            </a:lvl1pPr>
          </a:lstStyle>
          <a:p>
            <a:pPr defTabSz="914286" fontAlgn="base">
              <a:spcBef>
                <a:spcPct val="0"/>
              </a:spcBef>
              <a:spcAft>
                <a:spcPct val="0"/>
              </a:spcAft>
              <a:defRPr/>
            </a:pPr>
            <a:fld id="{32EB133D-C385-43D9-8D19-300FAA15AAD4}" type="slidenum">
              <a:rPr lang="en-US" altLang="en-US" smtClean="0">
                <a:solidFill>
                  <a:srgbClr val="000000"/>
                </a:solidFill>
              </a:rPr>
              <a:pPr defTabSz="9142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609491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21899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828482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43797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457119" indent="-457119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  <a:cs typeface="+mn-cs"/>
        </a:defRPr>
      </a:lvl2pPr>
      <a:lvl3pPr marL="1523735" indent="-3047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227" indent="-304744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2722" indent="-304744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352212" indent="-3047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961709" indent="-3047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571202" indent="-3047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5180694" indent="-3047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1"/>
            <a:ext cx="10058400" cy="42291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fld id="{022B156B-59AE-415F-B24B-8756D48BB977}" type="slidenum">
              <a:rPr lang="vi-VN" smtClean="0">
                <a:solidFill>
                  <a:srgbClr val="9A5315"/>
                </a:solidFill>
              </a:rPr>
              <a:pPr defTabSz="914377"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fld id="{27D914FD-5CA8-45C1-915F-680DA1912D0A}" type="datetime1">
              <a:rPr lang="vi-VN" smtClean="0">
                <a:solidFill>
                  <a:srgbClr val="9A5315"/>
                </a:solidFill>
              </a:rPr>
              <a:pPr defTabSz="914377"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0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63" indent="-347463" algn="l" defTabSz="914377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45" indent="-283457" algn="l" defTabSz="91437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3" cy="1219200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2"/>
            <a:ext cx="10058400" cy="422910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54"/>
            <a:fld id="{022B156B-59AE-415F-B24B-8756D48BB977}" type="slidenum">
              <a:rPr lang="vi-VN" smtClean="0">
                <a:solidFill>
                  <a:srgbClr val="9A5315"/>
                </a:solidFill>
              </a:rPr>
              <a:pPr defTabSz="914354"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54"/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54"/>
            <a:fld id="{27D914FD-5CA8-45C1-915F-680DA1912D0A}" type="datetime1">
              <a:rPr lang="vi-VN" smtClean="0">
                <a:solidFill>
                  <a:srgbClr val="9A5315"/>
                </a:solidFill>
              </a:rPr>
              <a:pPr defTabSz="914354"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3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54" indent="-347454" algn="l" defTabSz="914354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27" indent="-283450" algn="l" defTabSz="914354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3" cy="1219200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2"/>
            <a:ext cx="10058400" cy="422910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54"/>
            <a:fld id="{022B156B-59AE-415F-B24B-8756D48BB977}" type="slidenum">
              <a:rPr lang="vi-VN" smtClean="0">
                <a:solidFill>
                  <a:srgbClr val="9A5315"/>
                </a:solidFill>
              </a:rPr>
              <a:pPr defTabSz="914354"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54"/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354"/>
            <a:fld id="{27D914FD-5CA8-45C1-915F-680DA1912D0A}" type="datetime1">
              <a:rPr lang="vi-VN" smtClean="0">
                <a:solidFill>
                  <a:srgbClr val="9A5315"/>
                </a:solidFill>
              </a:rPr>
              <a:pPr defTabSz="914354"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8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54" indent="-347454" algn="l" defTabSz="914354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27" indent="-283450" algn="l" defTabSz="914354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>
              <a:defRPr sz="19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ctr">
              <a:defRPr sz="19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r">
              <a:defRPr sz="19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8BBD809-C51B-477B-A3D4-784ADAE37869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8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" Type="http://schemas.openxmlformats.org/officeDocument/2006/relationships/audio" Target="file:///C:\THAO%20GIANG-DIEU\VIDEO\CD\Track_43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microsoft.com/office/2007/relationships/media" Target="../media/media4.mp3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3.png"/><Relationship Id="rId5" Type="http://schemas.microsoft.com/office/2007/relationships/media" Target="../media/media5.mp3"/><Relationship Id="rId15" Type="http://schemas.microsoft.com/office/2007/relationships/media" Target="../media/media10.mp3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13.png"/><Relationship Id="rId10" Type="http://schemas.openxmlformats.org/officeDocument/2006/relationships/audio" Target="../media/media7.mp3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5" Type="http://schemas.openxmlformats.org/officeDocument/2006/relationships/slide" Target="slide3.xml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5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8000" y="1219201"/>
            <a:ext cx="12700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5200" y="6102360"/>
            <a:ext cx="1270000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9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1600" y="1371601"/>
            <a:ext cx="12700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0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5029201"/>
            <a:ext cx="12700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WordArt 36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1320800" cy="1371600"/>
          </a:xfrm>
          <a:prstGeom prst="rect">
            <a:avLst/>
          </a:prstGeom>
        </p:spPr>
        <p:txBody>
          <a:bodyPr wrap="none" lIns="121901" tIns="60950" rIns="121901" bIns="6095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020" fontAlgn="base">
              <a:spcBef>
                <a:spcPct val="0"/>
              </a:spcBef>
              <a:spcAft>
                <a:spcPct val="0"/>
              </a:spcAft>
            </a:pPr>
            <a:endParaRPr lang="en-US" sz="4800" kern="1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.TMC-Ong Do"/>
              <a:cs typeface="Arial" pitchFamily="34" charset="0"/>
            </a:endParaRPr>
          </a:p>
        </p:txBody>
      </p:sp>
      <p:sp>
        <p:nvSpPr>
          <p:cNvPr id="33799" name="Rectangle 38"/>
          <p:cNvSpPr>
            <a:spLocks noChangeArrowheads="1"/>
          </p:cNvSpPr>
          <p:nvPr/>
        </p:nvSpPr>
        <p:spPr bwMode="auto">
          <a:xfrm>
            <a:off x="812800" y="609600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90" tIns="60945" rIns="121890" bIns="60945" anchor="ctr"/>
          <a:lstStyle>
            <a:lvl1pPr defTabSz="684213" eaLnBrk="0" hangingPunct="0">
              <a:spcBef>
                <a:spcPts val="13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 defTabSz="684213" eaLnBrk="0" hangingPunct="0">
              <a:spcBef>
                <a:spcPts val="9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defTabSz="684213" eaLnBrk="0" hangingPunct="0">
              <a:spcBef>
                <a:spcPts val="600"/>
              </a:spcBef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defTabSz="684213" eaLnBrk="0" hangingPunct="0">
              <a:spcBef>
                <a:spcPts val="450"/>
              </a:spcBef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defTabSz="684213" eaLnBrk="0" hangingPunct="0">
              <a:spcBef>
                <a:spcPts val="450"/>
              </a:spcBef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defTabSz="684213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defTabSz="684213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defTabSz="684213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defTabSz="684213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3097" name="Text Box 14"/>
          <p:cNvSpPr txBox="1">
            <a:spLocks noChangeArrowheads="1"/>
          </p:cNvSpPr>
          <p:nvPr/>
        </p:nvSpPr>
        <p:spPr bwMode="auto">
          <a:xfrm>
            <a:off x="1775893" y="207442"/>
            <a:ext cx="9467849" cy="8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0" tIns="60945" rIns="121890" bIns="60945">
            <a:spAutoFit/>
          </a:bodyPr>
          <a:lstStyle>
            <a:lvl1pPr defTabSz="684213" eaLnBrk="0" hangingPunct="0">
              <a:spcBef>
                <a:spcPts val="13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 defTabSz="684213" eaLnBrk="0" hangingPunct="0">
              <a:spcBef>
                <a:spcPts val="9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defTabSz="684213" eaLnBrk="0" hangingPunct="0">
              <a:spcBef>
                <a:spcPts val="600"/>
              </a:spcBef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defTabSz="684213" eaLnBrk="0" hangingPunct="0">
              <a:spcBef>
                <a:spcPts val="450"/>
              </a:spcBef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defTabSz="684213" eaLnBrk="0" hangingPunct="0">
              <a:spcBef>
                <a:spcPts val="450"/>
              </a:spcBef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defTabSz="684213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defTabSz="684213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defTabSz="684213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defTabSz="684213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PEOPLE’S COMMITTEE OF DISTRICT 12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NGUYEN DU PRIMARY SCHOOL</a:t>
            </a:r>
          </a:p>
        </p:txBody>
      </p:sp>
      <p:sp>
        <p:nvSpPr>
          <p:cNvPr id="3098" name="WordArt 13"/>
          <p:cNvSpPr>
            <a:spLocks noChangeArrowheads="1" noChangeShapeType="1" noTextEdit="1"/>
          </p:cNvSpPr>
          <p:nvPr/>
        </p:nvSpPr>
        <p:spPr bwMode="auto">
          <a:xfrm>
            <a:off x="4064010" y="1828810"/>
            <a:ext cx="4627839" cy="2281991"/>
          </a:xfrm>
          <a:prstGeom prst="rect">
            <a:avLst/>
          </a:prstGeom>
        </p:spPr>
        <p:txBody>
          <a:bodyPr spcFirstLastPara="1" wrap="none" lIns="121890" tIns="60945" rIns="121890" bIns="60945" fromWordArt="1">
            <a:prstTxWarp prst="textArchUp">
              <a:avLst>
                <a:gd name="adj" fmla="val 11248908"/>
              </a:avLst>
            </a:prstTxWarp>
          </a:bodyPr>
          <a:lstStyle/>
          <a:p>
            <a:pPr algn="ctr" defTabSz="914173">
              <a:defRPr/>
            </a:pPr>
            <a:r>
              <a:rPr lang="en-US" sz="2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WELCOME TO GRADE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32353" y="2520951"/>
            <a:ext cx="3122083" cy="584200"/>
          </a:xfrm>
          <a:prstGeom prst="rect">
            <a:avLst/>
          </a:prstGeom>
          <a:noFill/>
          <a:ln>
            <a:noFill/>
          </a:ln>
        </p:spPr>
        <p:txBody>
          <a:bodyPr lIns="91420" tIns="45718" rIns="91420" bIns="45718">
            <a:spAutoFit/>
          </a:bodyPr>
          <a:lstStyle/>
          <a:p>
            <a:pPr defTabSz="914173">
              <a:defRPr/>
            </a:pPr>
            <a:r>
              <a:rPr lang="en-US" sz="3200" b="1" dirty="0">
                <a:solidFill>
                  <a:srgbClr val="FF0000"/>
                </a:solidFill>
                <a:latin typeface="VfWedding24" panose="00000400000000000000" pitchFamily="2" charset="0"/>
                <a:cs typeface="Arial" pitchFamily="34" charset="0"/>
              </a:rPr>
              <a:t>Presented by </a:t>
            </a:r>
            <a:r>
              <a:rPr lang="en-US" sz="3200" b="1" dirty="0" err="1">
                <a:solidFill>
                  <a:srgbClr val="FF0000"/>
                </a:solidFill>
                <a:latin typeface="VfWedding24" panose="00000400000000000000" pitchFamily="2" charset="0"/>
                <a:cs typeface="Arial" pitchFamily="34" charset="0"/>
              </a:rPr>
              <a:t>Ms.Ñieåu</a:t>
            </a:r>
            <a:endParaRPr lang="en-US" sz="3200" b="1" dirty="0">
              <a:solidFill>
                <a:srgbClr val="FF0000"/>
              </a:solidFill>
              <a:latin typeface="VfWedding24" panose="000004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72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75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7" name="Group 5"/>
            <p:cNvGrpSpPr>
              <a:grpSpLocks/>
            </p:cNvGrpSpPr>
            <p:nvPr/>
          </p:nvGrpSpPr>
          <p:grpSpPr bwMode="auto">
            <a:xfrm>
              <a:off x="96" y="3272"/>
              <a:ext cx="859" cy="952"/>
              <a:chOff x="2794" y="2160"/>
              <a:chExt cx="1154" cy="1279"/>
            </a:xfrm>
          </p:grpSpPr>
          <p:sp>
            <p:nvSpPr>
              <p:cNvPr id="4249" name="AutoShape 6"/>
              <p:cNvSpPr>
                <a:spLocks noChangeAspect="1" noChangeArrowheads="1"/>
              </p:cNvSpPr>
              <p:nvPr/>
            </p:nvSpPr>
            <p:spPr bwMode="auto">
              <a:xfrm>
                <a:off x="2832" y="2160"/>
                <a:ext cx="1116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1219020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0" name="Freeform 7"/>
              <p:cNvSpPr>
                <a:spLocks/>
              </p:cNvSpPr>
              <p:nvPr/>
            </p:nvSpPr>
            <p:spPr bwMode="auto">
              <a:xfrm>
                <a:off x="2912" y="2780"/>
                <a:ext cx="30" cy="30"/>
              </a:xfrm>
              <a:custGeom>
                <a:avLst/>
                <a:gdLst>
                  <a:gd name="T0" fmla="*/ 0 w 61"/>
                  <a:gd name="T1" fmla="*/ 1 h 60"/>
                  <a:gd name="T2" fmla="*/ 0 w 61"/>
                  <a:gd name="T3" fmla="*/ 1 h 60"/>
                  <a:gd name="T4" fmla="*/ 0 w 61"/>
                  <a:gd name="T5" fmla="*/ 1 h 60"/>
                  <a:gd name="T6" fmla="*/ 0 w 61"/>
                  <a:gd name="T7" fmla="*/ 1 h 60"/>
                  <a:gd name="T8" fmla="*/ 0 w 61"/>
                  <a:gd name="T9" fmla="*/ 1 h 60"/>
                  <a:gd name="T10" fmla="*/ 0 w 61"/>
                  <a:gd name="T11" fmla="*/ 1 h 60"/>
                  <a:gd name="T12" fmla="*/ 0 w 61"/>
                  <a:gd name="T13" fmla="*/ 1 h 60"/>
                  <a:gd name="T14" fmla="*/ 0 w 61"/>
                  <a:gd name="T15" fmla="*/ 1 h 60"/>
                  <a:gd name="T16" fmla="*/ 0 w 61"/>
                  <a:gd name="T17" fmla="*/ 0 h 60"/>
                  <a:gd name="T18" fmla="*/ 0 w 61"/>
                  <a:gd name="T19" fmla="*/ 1 h 60"/>
                  <a:gd name="T20" fmla="*/ 0 w 61"/>
                  <a:gd name="T21" fmla="*/ 1 h 60"/>
                  <a:gd name="T22" fmla="*/ 0 w 61"/>
                  <a:gd name="T23" fmla="*/ 1 h 60"/>
                  <a:gd name="T24" fmla="*/ 0 w 61"/>
                  <a:gd name="T25" fmla="*/ 1 h 60"/>
                  <a:gd name="T26" fmla="*/ 0 w 61"/>
                  <a:gd name="T27" fmla="*/ 1 h 60"/>
                  <a:gd name="T28" fmla="*/ 0 w 61"/>
                  <a:gd name="T29" fmla="*/ 1 h 60"/>
                  <a:gd name="T30" fmla="*/ 0 w 61"/>
                  <a:gd name="T31" fmla="*/ 1 h 60"/>
                  <a:gd name="T32" fmla="*/ 0 w 61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" name="Freeform 8"/>
              <p:cNvSpPr>
                <a:spLocks/>
              </p:cNvSpPr>
              <p:nvPr/>
            </p:nvSpPr>
            <p:spPr bwMode="auto">
              <a:xfrm>
                <a:off x="2893" y="2680"/>
                <a:ext cx="67" cy="91"/>
              </a:xfrm>
              <a:custGeom>
                <a:avLst/>
                <a:gdLst>
                  <a:gd name="T0" fmla="*/ 1 w 132"/>
                  <a:gd name="T1" fmla="*/ 1 h 182"/>
                  <a:gd name="T2" fmla="*/ 1 w 132"/>
                  <a:gd name="T3" fmla="*/ 1 h 182"/>
                  <a:gd name="T4" fmla="*/ 1 w 132"/>
                  <a:gd name="T5" fmla="*/ 1 h 182"/>
                  <a:gd name="T6" fmla="*/ 1 w 132"/>
                  <a:gd name="T7" fmla="*/ 1 h 182"/>
                  <a:gd name="T8" fmla="*/ 1 w 132"/>
                  <a:gd name="T9" fmla="*/ 1 h 182"/>
                  <a:gd name="T10" fmla="*/ 1 w 132"/>
                  <a:gd name="T11" fmla="*/ 1 h 182"/>
                  <a:gd name="T12" fmla="*/ 1 w 132"/>
                  <a:gd name="T13" fmla="*/ 1 h 182"/>
                  <a:gd name="T14" fmla="*/ 1 w 132"/>
                  <a:gd name="T15" fmla="*/ 1 h 182"/>
                  <a:gd name="T16" fmla="*/ 1 w 132"/>
                  <a:gd name="T17" fmla="*/ 1 h 182"/>
                  <a:gd name="T18" fmla="*/ 1 w 132"/>
                  <a:gd name="T19" fmla="*/ 0 h 182"/>
                  <a:gd name="T20" fmla="*/ 1 w 132"/>
                  <a:gd name="T21" fmla="*/ 1 h 182"/>
                  <a:gd name="T22" fmla="*/ 1 w 132"/>
                  <a:gd name="T23" fmla="*/ 1 h 182"/>
                  <a:gd name="T24" fmla="*/ 0 w 132"/>
                  <a:gd name="T25" fmla="*/ 1 h 182"/>
                  <a:gd name="T26" fmla="*/ 1 w 132"/>
                  <a:gd name="T27" fmla="*/ 1 h 182"/>
                  <a:gd name="T28" fmla="*/ 1 w 132"/>
                  <a:gd name="T29" fmla="*/ 1 h 182"/>
                  <a:gd name="T30" fmla="*/ 1 w 132"/>
                  <a:gd name="T31" fmla="*/ 1 h 182"/>
                  <a:gd name="T32" fmla="*/ 1 w 132"/>
                  <a:gd name="T33" fmla="*/ 1 h 182"/>
                  <a:gd name="T34" fmla="*/ 1 w 132"/>
                  <a:gd name="T35" fmla="*/ 1 h 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" name="Freeform 9"/>
              <p:cNvSpPr>
                <a:spLocks/>
              </p:cNvSpPr>
              <p:nvPr/>
            </p:nvSpPr>
            <p:spPr bwMode="auto">
              <a:xfrm>
                <a:off x="2893" y="2680"/>
                <a:ext cx="67" cy="91"/>
              </a:xfrm>
              <a:custGeom>
                <a:avLst/>
                <a:gdLst>
                  <a:gd name="T0" fmla="*/ 1 w 132"/>
                  <a:gd name="T1" fmla="*/ 1 h 182"/>
                  <a:gd name="T2" fmla="*/ 1 w 132"/>
                  <a:gd name="T3" fmla="*/ 1 h 182"/>
                  <a:gd name="T4" fmla="*/ 1 w 132"/>
                  <a:gd name="T5" fmla="*/ 1 h 182"/>
                  <a:gd name="T6" fmla="*/ 1 w 132"/>
                  <a:gd name="T7" fmla="*/ 1 h 182"/>
                  <a:gd name="T8" fmla="*/ 1 w 132"/>
                  <a:gd name="T9" fmla="*/ 1 h 182"/>
                  <a:gd name="T10" fmla="*/ 1 w 132"/>
                  <a:gd name="T11" fmla="*/ 1 h 182"/>
                  <a:gd name="T12" fmla="*/ 1 w 132"/>
                  <a:gd name="T13" fmla="*/ 1 h 182"/>
                  <a:gd name="T14" fmla="*/ 1 w 132"/>
                  <a:gd name="T15" fmla="*/ 1 h 182"/>
                  <a:gd name="T16" fmla="*/ 1 w 132"/>
                  <a:gd name="T17" fmla="*/ 1 h 182"/>
                  <a:gd name="T18" fmla="*/ 1 w 132"/>
                  <a:gd name="T19" fmla="*/ 0 h 182"/>
                  <a:gd name="T20" fmla="*/ 1 w 132"/>
                  <a:gd name="T21" fmla="*/ 1 h 182"/>
                  <a:gd name="T22" fmla="*/ 1 w 132"/>
                  <a:gd name="T23" fmla="*/ 1 h 182"/>
                  <a:gd name="T24" fmla="*/ 0 w 132"/>
                  <a:gd name="T25" fmla="*/ 1 h 182"/>
                  <a:gd name="T26" fmla="*/ 1 w 132"/>
                  <a:gd name="T27" fmla="*/ 1 h 182"/>
                  <a:gd name="T28" fmla="*/ 1 w 132"/>
                  <a:gd name="T29" fmla="*/ 1 h 182"/>
                  <a:gd name="T30" fmla="*/ 1 w 132"/>
                  <a:gd name="T31" fmla="*/ 1 h 182"/>
                  <a:gd name="T32" fmla="*/ 1 w 132"/>
                  <a:gd name="T33" fmla="*/ 1 h 182"/>
                  <a:gd name="T34" fmla="*/ 1 w 132"/>
                  <a:gd name="T35" fmla="*/ 1 h 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" name="Freeform 10"/>
              <p:cNvSpPr>
                <a:spLocks/>
              </p:cNvSpPr>
              <p:nvPr/>
            </p:nvSpPr>
            <p:spPr bwMode="auto">
              <a:xfrm>
                <a:off x="2821" y="2718"/>
                <a:ext cx="89" cy="73"/>
              </a:xfrm>
              <a:custGeom>
                <a:avLst/>
                <a:gdLst>
                  <a:gd name="T0" fmla="*/ 1 w 177"/>
                  <a:gd name="T1" fmla="*/ 1 h 146"/>
                  <a:gd name="T2" fmla="*/ 1 w 177"/>
                  <a:gd name="T3" fmla="*/ 1 h 146"/>
                  <a:gd name="T4" fmla="*/ 1 w 177"/>
                  <a:gd name="T5" fmla="*/ 1 h 146"/>
                  <a:gd name="T6" fmla="*/ 1 w 177"/>
                  <a:gd name="T7" fmla="*/ 1 h 146"/>
                  <a:gd name="T8" fmla="*/ 1 w 177"/>
                  <a:gd name="T9" fmla="*/ 1 h 146"/>
                  <a:gd name="T10" fmla="*/ 1 w 177"/>
                  <a:gd name="T11" fmla="*/ 1 h 146"/>
                  <a:gd name="T12" fmla="*/ 1 w 177"/>
                  <a:gd name="T13" fmla="*/ 1 h 146"/>
                  <a:gd name="T14" fmla="*/ 1 w 177"/>
                  <a:gd name="T15" fmla="*/ 0 h 146"/>
                  <a:gd name="T16" fmla="*/ 1 w 177"/>
                  <a:gd name="T17" fmla="*/ 1 h 146"/>
                  <a:gd name="T18" fmla="*/ 1 w 177"/>
                  <a:gd name="T19" fmla="*/ 1 h 146"/>
                  <a:gd name="T20" fmla="*/ 1 w 177"/>
                  <a:gd name="T21" fmla="*/ 1 h 146"/>
                  <a:gd name="T22" fmla="*/ 0 w 177"/>
                  <a:gd name="T23" fmla="*/ 1 h 146"/>
                  <a:gd name="T24" fmla="*/ 1 w 177"/>
                  <a:gd name="T25" fmla="*/ 1 h 146"/>
                  <a:gd name="T26" fmla="*/ 1 w 177"/>
                  <a:gd name="T27" fmla="*/ 1 h 146"/>
                  <a:gd name="T28" fmla="*/ 1 w 177"/>
                  <a:gd name="T29" fmla="*/ 1 h 146"/>
                  <a:gd name="T30" fmla="*/ 1 w 177"/>
                  <a:gd name="T31" fmla="*/ 1 h 146"/>
                  <a:gd name="T32" fmla="*/ 1 w 177"/>
                  <a:gd name="T33" fmla="*/ 1 h 146"/>
                  <a:gd name="T34" fmla="*/ 1 w 177"/>
                  <a:gd name="T35" fmla="*/ 1 h 146"/>
                  <a:gd name="T36" fmla="*/ 1 w 177"/>
                  <a:gd name="T37" fmla="*/ 1 h 146"/>
                  <a:gd name="T38" fmla="*/ 1 w 177"/>
                  <a:gd name="T39" fmla="*/ 1 h 146"/>
                  <a:gd name="T40" fmla="*/ 1 w 177"/>
                  <a:gd name="T41" fmla="*/ 1 h 146"/>
                  <a:gd name="T42" fmla="*/ 1 w 177"/>
                  <a:gd name="T43" fmla="*/ 1 h 146"/>
                  <a:gd name="T44" fmla="*/ 1 w 177"/>
                  <a:gd name="T45" fmla="*/ 1 h 146"/>
                  <a:gd name="T46" fmla="*/ 1 w 177"/>
                  <a:gd name="T47" fmla="*/ 1 h 146"/>
                  <a:gd name="T48" fmla="*/ 1 w 177"/>
                  <a:gd name="T49" fmla="*/ 1 h 146"/>
                  <a:gd name="T50" fmla="*/ 1 w 177"/>
                  <a:gd name="T51" fmla="*/ 1 h 1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" name="Freeform 11"/>
              <p:cNvSpPr>
                <a:spLocks/>
              </p:cNvSpPr>
              <p:nvPr/>
            </p:nvSpPr>
            <p:spPr bwMode="auto">
              <a:xfrm>
                <a:off x="2821" y="2800"/>
                <a:ext cx="89" cy="71"/>
              </a:xfrm>
              <a:custGeom>
                <a:avLst/>
                <a:gdLst>
                  <a:gd name="T0" fmla="*/ 1 w 178"/>
                  <a:gd name="T1" fmla="*/ 0 h 143"/>
                  <a:gd name="T2" fmla="*/ 1 w 178"/>
                  <a:gd name="T3" fmla="*/ 0 h 143"/>
                  <a:gd name="T4" fmla="*/ 1 w 178"/>
                  <a:gd name="T5" fmla="*/ 0 h 143"/>
                  <a:gd name="T6" fmla="*/ 1 w 178"/>
                  <a:gd name="T7" fmla="*/ 0 h 143"/>
                  <a:gd name="T8" fmla="*/ 1 w 178"/>
                  <a:gd name="T9" fmla="*/ 0 h 143"/>
                  <a:gd name="T10" fmla="*/ 1 w 178"/>
                  <a:gd name="T11" fmla="*/ 0 h 143"/>
                  <a:gd name="T12" fmla="*/ 1 w 178"/>
                  <a:gd name="T13" fmla="*/ 0 h 143"/>
                  <a:gd name="T14" fmla="*/ 1 w 178"/>
                  <a:gd name="T15" fmla="*/ 0 h 143"/>
                  <a:gd name="T16" fmla="*/ 1 w 178"/>
                  <a:gd name="T17" fmla="*/ 0 h 143"/>
                  <a:gd name="T18" fmla="*/ 1 w 178"/>
                  <a:gd name="T19" fmla="*/ 0 h 143"/>
                  <a:gd name="T20" fmla="*/ 1 w 178"/>
                  <a:gd name="T21" fmla="*/ 0 h 143"/>
                  <a:gd name="T22" fmla="*/ 1 w 178"/>
                  <a:gd name="T23" fmla="*/ 0 h 143"/>
                  <a:gd name="T24" fmla="*/ 1 w 178"/>
                  <a:gd name="T25" fmla="*/ 0 h 143"/>
                  <a:gd name="T26" fmla="*/ 1 w 178"/>
                  <a:gd name="T27" fmla="*/ 0 h 143"/>
                  <a:gd name="T28" fmla="*/ 1 w 178"/>
                  <a:gd name="T29" fmla="*/ 0 h 143"/>
                  <a:gd name="T30" fmla="*/ 0 w 178"/>
                  <a:gd name="T31" fmla="*/ 0 h 143"/>
                  <a:gd name="T32" fmla="*/ 1 w 178"/>
                  <a:gd name="T33" fmla="*/ 0 h 143"/>
                  <a:gd name="T34" fmla="*/ 1 w 178"/>
                  <a:gd name="T35" fmla="*/ 0 h 143"/>
                  <a:gd name="T36" fmla="*/ 1 w 178"/>
                  <a:gd name="T37" fmla="*/ 0 h 143"/>
                  <a:gd name="T38" fmla="*/ 1 w 178"/>
                  <a:gd name="T39" fmla="*/ 0 h 143"/>
                  <a:gd name="T40" fmla="*/ 1 w 178"/>
                  <a:gd name="T41" fmla="*/ 0 h 143"/>
                  <a:gd name="T42" fmla="*/ 1 w 178"/>
                  <a:gd name="T43" fmla="*/ 0 h 143"/>
                  <a:gd name="T44" fmla="*/ 1 w 178"/>
                  <a:gd name="T45" fmla="*/ 0 h 143"/>
                  <a:gd name="T46" fmla="*/ 1 w 178"/>
                  <a:gd name="T47" fmla="*/ 0 h 143"/>
                  <a:gd name="T48" fmla="*/ 1 w 178"/>
                  <a:gd name="T49" fmla="*/ 0 h 143"/>
                  <a:gd name="T50" fmla="*/ 1 w 178"/>
                  <a:gd name="T51" fmla="*/ 0 h 1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" name="Freeform 12"/>
              <p:cNvSpPr>
                <a:spLocks/>
              </p:cNvSpPr>
              <p:nvPr/>
            </p:nvSpPr>
            <p:spPr bwMode="auto">
              <a:xfrm>
                <a:off x="2894" y="2818"/>
                <a:ext cx="66" cy="90"/>
              </a:xfrm>
              <a:custGeom>
                <a:avLst/>
                <a:gdLst>
                  <a:gd name="T0" fmla="*/ 1 w 132"/>
                  <a:gd name="T1" fmla="*/ 0 h 181"/>
                  <a:gd name="T2" fmla="*/ 1 w 132"/>
                  <a:gd name="T3" fmla="*/ 0 h 181"/>
                  <a:gd name="T4" fmla="*/ 1 w 132"/>
                  <a:gd name="T5" fmla="*/ 0 h 181"/>
                  <a:gd name="T6" fmla="*/ 1 w 132"/>
                  <a:gd name="T7" fmla="*/ 0 h 181"/>
                  <a:gd name="T8" fmla="*/ 1 w 132"/>
                  <a:gd name="T9" fmla="*/ 0 h 181"/>
                  <a:gd name="T10" fmla="*/ 1 w 132"/>
                  <a:gd name="T11" fmla="*/ 0 h 181"/>
                  <a:gd name="T12" fmla="*/ 0 w 132"/>
                  <a:gd name="T13" fmla="*/ 0 h 181"/>
                  <a:gd name="T14" fmla="*/ 1 w 132"/>
                  <a:gd name="T15" fmla="*/ 0 h 181"/>
                  <a:gd name="T16" fmla="*/ 1 w 132"/>
                  <a:gd name="T17" fmla="*/ 0 h 181"/>
                  <a:gd name="T18" fmla="*/ 1 w 132"/>
                  <a:gd name="T19" fmla="*/ 0 h 181"/>
                  <a:gd name="T20" fmla="*/ 1 w 132"/>
                  <a:gd name="T21" fmla="*/ 0 h 181"/>
                  <a:gd name="T22" fmla="*/ 1 w 132"/>
                  <a:gd name="T23" fmla="*/ 0 h 181"/>
                  <a:gd name="T24" fmla="*/ 1 w 132"/>
                  <a:gd name="T25" fmla="*/ 0 h 181"/>
                  <a:gd name="T26" fmla="*/ 1 w 132"/>
                  <a:gd name="T27" fmla="*/ 0 h 181"/>
                  <a:gd name="T28" fmla="*/ 1 w 132"/>
                  <a:gd name="T29" fmla="*/ 0 h 181"/>
                  <a:gd name="T30" fmla="*/ 1 w 132"/>
                  <a:gd name="T31" fmla="*/ 0 h 181"/>
                  <a:gd name="T32" fmla="*/ 1 w 132"/>
                  <a:gd name="T33" fmla="*/ 0 h 181"/>
                  <a:gd name="T34" fmla="*/ 1 w 132"/>
                  <a:gd name="T35" fmla="*/ 0 h 1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" name="Freeform 13"/>
              <p:cNvSpPr>
                <a:spLocks/>
              </p:cNvSpPr>
              <p:nvPr/>
            </p:nvSpPr>
            <p:spPr bwMode="auto">
              <a:xfrm>
                <a:off x="2944" y="2799"/>
                <a:ext cx="88" cy="72"/>
              </a:xfrm>
              <a:custGeom>
                <a:avLst/>
                <a:gdLst>
                  <a:gd name="T0" fmla="*/ 0 w 177"/>
                  <a:gd name="T1" fmla="*/ 1 h 144"/>
                  <a:gd name="T2" fmla="*/ 0 w 177"/>
                  <a:gd name="T3" fmla="*/ 1 h 144"/>
                  <a:gd name="T4" fmla="*/ 0 w 177"/>
                  <a:gd name="T5" fmla="*/ 1 h 144"/>
                  <a:gd name="T6" fmla="*/ 0 w 177"/>
                  <a:gd name="T7" fmla="*/ 1 h 144"/>
                  <a:gd name="T8" fmla="*/ 0 w 177"/>
                  <a:gd name="T9" fmla="*/ 1 h 144"/>
                  <a:gd name="T10" fmla="*/ 0 w 177"/>
                  <a:gd name="T11" fmla="*/ 1 h 144"/>
                  <a:gd name="T12" fmla="*/ 0 w 177"/>
                  <a:gd name="T13" fmla="*/ 1 h 144"/>
                  <a:gd name="T14" fmla="*/ 0 w 177"/>
                  <a:gd name="T15" fmla="*/ 1 h 144"/>
                  <a:gd name="T16" fmla="*/ 0 w 177"/>
                  <a:gd name="T17" fmla="*/ 1 h 144"/>
                  <a:gd name="T18" fmla="*/ 0 w 177"/>
                  <a:gd name="T19" fmla="*/ 1 h 144"/>
                  <a:gd name="T20" fmla="*/ 0 w 177"/>
                  <a:gd name="T21" fmla="*/ 1 h 144"/>
                  <a:gd name="T22" fmla="*/ 0 w 177"/>
                  <a:gd name="T23" fmla="*/ 1 h 144"/>
                  <a:gd name="T24" fmla="*/ 0 w 177"/>
                  <a:gd name="T25" fmla="*/ 1 h 144"/>
                  <a:gd name="T26" fmla="*/ 0 w 177"/>
                  <a:gd name="T27" fmla="*/ 1 h 144"/>
                  <a:gd name="T28" fmla="*/ 0 w 177"/>
                  <a:gd name="T29" fmla="*/ 1 h 144"/>
                  <a:gd name="T30" fmla="*/ 0 w 177"/>
                  <a:gd name="T31" fmla="*/ 1 h 144"/>
                  <a:gd name="T32" fmla="*/ 0 w 177"/>
                  <a:gd name="T33" fmla="*/ 1 h 144"/>
                  <a:gd name="T34" fmla="*/ 0 w 177"/>
                  <a:gd name="T35" fmla="*/ 1 h 144"/>
                  <a:gd name="T36" fmla="*/ 0 w 177"/>
                  <a:gd name="T37" fmla="*/ 1 h 144"/>
                  <a:gd name="T38" fmla="*/ 0 w 177"/>
                  <a:gd name="T39" fmla="*/ 1 h 144"/>
                  <a:gd name="T40" fmla="*/ 0 w 177"/>
                  <a:gd name="T41" fmla="*/ 1 h 144"/>
                  <a:gd name="T42" fmla="*/ 0 w 177"/>
                  <a:gd name="T43" fmla="*/ 0 h 144"/>
                  <a:gd name="T44" fmla="*/ 0 w 177"/>
                  <a:gd name="T45" fmla="*/ 0 h 144"/>
                  <a:gd name="T46" fmla="*/ 0 w 177"/>
                  <a:gd name="T47" fmla="*/ 1 h 144"/>
                  <a:gd name="T48" fmla="*/ 0 w 177"/>
                  <a:gd name="T49" fmla="*/ 1 h 144"/>
                  <a:gd name="T50" fmla="*/ 0 w 177"/>
                  <a:gd name="T51" fmla="*/ 1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" name="Freeform 14"/>
              <p:cNvSpPr>
                <a:spLocks/>
              </p:cNvSpPr>
              <p:nvPr/>
            </p:nvSpPr>
            <p:spPr bwMode="auto">
              <a:xfrm>
                <a:off x="2943" y="2718"/>
                <a:ext cx="90" cy="72"/>
              </a:xfrm>
              <a:custGeom>
                <a:avLst/>
                <a:gdLst>
                  <a:gd name="T0" fmla="*/ 0 w 180"/>
                  <a:gd name="T1" fmla="*/ 1 h 143"/>
                  <a:gd name="T2" fmla="*/ 1 w 180"/>
                  <a:gd name="T3" fmla="*/ 1 h 143"/>
                  <a:gd name="T4" fmla="*/ 1 w 180"/>
                  <a:gd name="T5" fmla="*/ 1 h 143"/>
                  <a:gd name="T6" fmla="*/ 1 w 180"/>
                  <a:gd name="T7" fmla="*/ 1 h 143"/>
                  <a:gd name="T8" fmla="*/ 1 w 180"/>
                  <a:gd name="T9" fmla="*/ 1 h 143"/>
                  <a:gd name="T10" fmla="*/ 1 w 180"/>
                  <a:gd name="T11" fmla="*/ 1 h 143"/>
                  <a:gd name="T12" fmla="*/ 1 w 180"/>
                  <a:gd name="T13" fmla="*/ 1 h 143"/>
                  <a:gd name="T14" fmla="*/ 1 w 180"/>
                  <a:gd name="T15" fmla="*/ 1 h 143"/>
                  <a:gd name="T16" fmla="*/ 1 w 180"/>
                  <a:gd name="T17" fmla="*/ 1 h 143"/>
                  <a:gd name="T18" fmla="*/ 1 w 180"/>
                  <a:gd name="T19" fmla="*/ 1 h 143"/>
                  <a:gd name="T20" fmla="*/ 1 w 180"/>
                  <a:gd name="T21" fmla="*/ 1 h 143"/>
                  <a:gd name="T22" fmla="*/ 1 w 180"/>
                  <a:gd name="T23" fmla="*/ 1 h 143"/>
                  <a:gd name="T24" fmla="*/ 1 w 180"/>
                  <a:gd name="T25" fmla="*/ 1 h 143"/>
                  <a:gd name="T26" fmla="*/ 1 w 180"/>
                  <a:gd name="T27" fmla="*/ 1 h 143"/>
                  <a:gd name="T28" fmla="*/ 1 w 180"/>
                  <a:gd name="T29" fmla="*/ 1 h 143"/>
                  <a:gd name="T30" fmla="*/ 1 w 180"/>
                  <a:gd name="T31" fmla="*/ 1 h 143"/>
                  <a:gd name="T32" fmla="*/ 1 w 180"/>
                  <a:gd name="T33" fmla="*/ 1 h 143"/>
                  <a:gd name="T34" fmla="*/ 1 w 180"/>
                  <a:gd name="T35" fmla="*/ 1 h 143"/>
                  <a:gd name="T36" fmla="*/ 1 w 180"/>
                  <a:gd name="T37" fmla="*/ 1 h 143"/>
                  <a:gd name="T38" fmla="*/ 1 w 180"/>
                  <a:gd name="T39" fmla="*/ 0 h 143"/>
                  <a:gd name="T40" fmla="*/ 1 w 180"/>
                  <a:gd name="T41" fmla="*/ 1 h 143"/>
                  <a:gd name="T42" fmla="*/ 1 w 180"/>
                  <a:gd name="T43" fmla="*/ 1 h 143"/>
                  <a:gd name="T44" fmla="*/ 1 w 180"/>
                  <a:gd name="T45" fmla="*/ 1 h 143"/>
                  <a:gd name="T46" fmla="*/ 1 w 180"/>
                  <a:gd name="T47" fmla="*/ 1 h 143"/>
                  <a:gd name="T48" fmla="*/ 1 w 180"/>
                  <a:gd name="T49" fmla="*/ 1 h 143"/>
                  <a:gd name="T50" fmla="*/ 0 w 180"/>
                  <a:gd name="T51" fmla="*/ 1 h 1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8" name="Freeform 15"/>
              <p:cNvSpPr>
                <a:spLocks/>
              </p:cNvSpPr>
              <p:nvPr/>
            </p:nvSpPr>
            <p:spPr bwMode="auto">
              <a:xfrm>
                <a:off x="3116" y="2261"/>
                <a:ext cx="12" cy="12"/>
              </a:xfrm>
              <a:custGeom>
                <a:avLst/>
                <a:gdLst>
                  <a:gd name="T0" fmla="*/ 1 w 24"/>
                  <a:gd name="T1" fmla="*/ 1 h 24"/>
                  <a:gd name="T2" fmla="*/ 1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0 w 24"/>
                  <a:gd name="T9" fmla="*/ 1 h 24"/>
                  <a:gd name="T10" fmla="*/ 1 w 24"/>
                  <a:gd name="T11" fmla="*/ 1 h 24"/>
                  <a:gd name="T12" fmla="*/ 1 w 24"/>
                  <a:gd name="T13" fmla="*/ 1 h 24"/>
                  <a:gd name="T14" fmla="*/ 1 w 24"/>
                  <a:gd name="T15" fmla="*/ 1 h 24"/>
                  <a:gd name="T16" fmla="*/ 1 w 24"/>
                  <a:gd name="T17" fmla="*/ 0 h 24"/>
                  <a:gd name="T18" fmla="*/ 1 w 24"/>
                  <a:gd name="T19" fmla="*/ 1 h 24"/>
                  <a:gd name="T20" fmla="*/ 1 w 24"/>
                  <a:gd name="T21" fmla="*/ 1 h 24"/>
                  <a:gd name="T22" fmla="*/ 1 w 24"/>
                  <a:gd name="T23" fmla="*/ 1 h 24"/>
                  <a:gd name="T24" fmla="*/ 1 w 24"/>
                  <a:gd name="T25" fmla="*/ 1 h 24"/>
                  <a:gd name="T26" fmla="*/ 1 w 24"/>
                  <a:gd name="T27" fmla="*/ 1 h 24"/>
                  <a:gd name="T28" fmla="*/ 1 w 24"/>
                  <a:gd name="T29" fmla="*/ 1 h 24"/>
                  <a:gd name="T30" fmla="*/ 1 w 24"/>
                  <a:gd name="T31" fmla="*/ 1 h 24"/>
                  <a:gd name="T32" fmla="*/ 1 w 24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9" name="Freeform 16"/>
              <p:cNvSpPr>
                <a:spLocks/>
              </p:cNvSpPr>
              <p:nvPr/>
            </p:nvSpPr>
            <p:spPr bwMode="auto">
              <a:xfrm>
                <a:off x="3109" y="2221"/>
                <a:ext cx="26" cy="37"/>
              </a:xfrm>
              <a:custGeom>
                <a:avLst/>
                <a:gdLst>
                  <a:gd name="T0" fmla="*/ 1 w 52"/>
                  <a:gd name="T1" fmla="*/ 1 h 73"/>
                  <a:gd name="T2" fmla="*/ 1 w 52"/>
                  <a:gd name="T3" fmla="*/ 1 h 73"/>
                  <a:gd name="T4" fmla="*/ 1 w 52"/>
                  <a:gd name="T5" fmla="*/ 1 h 73"/>
                  <a:gd name="T6" fmla="*/ 1 w 52"/>
                  <a:gd name="T7" fmla="*/ 1 h 73"/>
                  <a:gd name="T8" fmla="*/ 1 w 52"/>
                  <a:gd name="T9" fmla="*/ 1 h 73"/>
                  <a:gd name="T10" fmla="*/ 1 w 52"/>
                  <a:gd name="T11" fmla="*/ 1 h 73"/>
                  <a:gd name="T12" fmla="*/ 1 w 52"/>
                  <a:gd name="T13" fmla="*/ 1 h 73"/>
                  <a:gd name="T14" fmla="*/ 1 w 52"/>
                  <a:gd name="T15" fmla="*/ 1 h 73"/>
                  <a:gd name="T16" fmla="*/ 1 w 52"/>
                  <a:gd name="T17" fmla="*/ 1 h 73"/>
                  <a:gd name="T18" fmla="*/ 1 w 52"/>
                  <a:gd name="T19" fmla="*/ 0 h 73"/>
                  <a:gd name="T20" fmla="*/ 1 w 52"/>
                  <a:gd name="T21" fmla="*/ 1 h 73"/>
                  <a:gd name="T22" fmla="*/ 1 w 52"/>
                  <a:gd name="T23" fmla="*/ 1 h 73"/>
                  <a:gd name="T24" fmla="*/ 0 w 52"/>
                  <a:gd name="T25" fmla="*/ 1 h 73"/>
                  <a:gd name="T26" fmla="*/ 1 w 52"/>
                  <a:gd name="T27" fmla="*/ 1 h 73"/>
                  <a:gd name="T28" fmla="*/ 1 w 52"/>
                  <a:gd name="T29" fmla="*/ 1 h 73"/>
                  <a:gd name="T30" fmla="*/ 1 w 52"/>
                  <a:gd name="T31" fmla="*/ 1 h 73"/>
                  <a:gd name="T32" fmla="*/ 1 w 52"/>
                  <a:gd name="T33" fmla="*/ 1 h 73"/>
                  <a:gd name="T34" fmla="*/ 1 w 52"/>
                  <a:gd name="T35" fmla="*/ 1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0" name="Freeform 17"/>
              <p:cNvSpPr>
                <a:spLocks/>
              </p:cNvSpPr>
              <p:nvPr/>
            </p:nvSpPr>
            <p:spPr bwMode="auto">
              <a:xfrm>
                <a:off x="3109" y="2221"/>
                <a:ext cx="26" cy="37"/>
              </a:xfrm>
              <a:custGeom>
                <a:avLst/>
                <a:gdLst>
                  <a:gd name="T0" fmla="*/ 1 w 52"/>
                  <a:gd name="T1" fmla="*/ 1 h 73"/>
                  <a:gd name="T2" fmla="*/ 1 w 52"/>
                  <a:gd name="T3" fmla="*/ 1 h 73"/>
                  <a:gd name="T4" fmla="*/ 1 w 52"/>
                  <a:gd name="T5" fmla="*/ 1 h 73"/>
                  <a:gd name="T6" fmla="*/ 1 w 52"/>
                  <a:gd name="T7" fmla="*/ 1 h 73"/>
                  <a:gd name="T8" fmla="*/ 1 w 52"/>
                  <a:gd name="T9" fmla="*/ 1 h 73"/>
                  <a:gd name="T10" fmla="*/ 1 w 52"/>
                  <a:gd name="T11" fmla="*/ 1 h 73"/>
                  <a:gd name="T12" fmla="*/ 1 w 52"/>
                  <a:gd name="T13" fmla="*/ 1 h 73"/>
                  <a:gd name="T14" fmla="*/ 1 w 52"/>
                  <a:gd name="T15" fmla="*/ 1 h 73"/>
                  <a:gd name="T16" fmla="*/ 1 w 52"/>
                  <a:gd name="T17" fmla="*/ 1 h 73"/>
                  <a:gd name="T18" fmla="*/ 1 w 52"/>
                  <a:gd name="T19" fmla="*/ 0 h 73"/>
                  <a:gd name="T20" fmla="*/ 1 w 52"/>
                  <a:gd name="T21" fmla="*/ 1 h 73"/>
                  <a:gd name="T22" fmla="*/ 1 w 52"/>
                  <a:gd name="T23" fmla="*/ 1 h 73"/>
                  <a:gd name="T24" fmla="*/ 0 w 52"/>
                  <a:gd name="T25" fmla="*/ 1 h 73"/>
                  <a:gd name="T26" fmla="*/ 1 w 52"/>
                  <a:gd name="T27" fmla="*/ 1 h 73"/>
                  <a:gd name="T28" fmla="*/ 1 w 52"/>
                  <a:gd name="T29" fmla="*/ 1 h 73"/>
                  <a:gd name="T30" fmla="*/ 1 w 52"/>
                  <a:gd name="T31" fmla="*/ 1 h 73"/>
                  <a:gd name="T32" fmla="*/ 1 w 52"/>
                  <a:gd name="T33" fmla="*/ 1 h 73"/>
                  <a:gd name="T34" fmla="*/ 1 w 52"/>
                  <a:gd name="T35" fmla="*/ 1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1" name="Freeform 18"/>
              <p:cNvSpPr>
                <a:spLocks/>
              </p:cNvSpPr>
              <p:nvPr/>
            </p:nvSpPr>
            <p:spPr bwMode="auto">
              <a:xfrm>
                <a:off x="3080" y="2236"/>
                <a:ext cx="36" cy="29"/>
              </a:xfrm>
              <a:custGeom>
                <a:avLst/>
                <a:gdLst>
                  <a:gd name="T0" fmla="*/ 1 w 71"/>
                  <a:gd name="T1" fmla="*/ 1 h 58"/>
                  <a:gd name="T2" fmla="*/ 1 w 71"/>
                  <a:gd name="T3" fmla="*/ 1 h 58"/>
                  <a:gd name="T4" fmla="*/ 1 w 71"/>
                  <a:gd name="T5" fmla="*/ 1 h 58"/>
                  <a:gd name="T6" fmla="*/ 1 w 71"/>
                  <a:gd name="T7" fmla="*/ 1 h 58"/>
                  <a:gd name="T8" fmla="*/ 1 w 71"/>
                  <a:gd name="T9" fmla="*/ 1 h 58"/>
                  <a:gd name="T10" fmla="*/ 1 w 71"/>
                  <a:gd name="T11" fmla="*/ 1 h 58"/>
                  <a:gd name="T12" fmla="*/ 1 w 71"/>
                  <a:gd name="T13" fmla="*/ 1 h 58"/>
                  <a:gd name="T14" fmla="*/ 1 w 71"/>
                  <a:gd name="T15" fmla="*/ 0 h 58"/>
                  <a:gd name="T16" fmla="*/ 1 w 71"/>
                  <a:gd name="T17" fmla="*/ 1 h 58"/>
                  <a:gd name="T18" fmla="*/ 1 w 71"/>
                  <a:gd name="T19" fmla="*/ 1 h 58"/>
                  <a:gd name="T20" fmla="*/ 0 w 71"/>
                  <a:gd name="T21" fmla="*/ 1 h 58"/>
                  <a:gd name="T22" fmla="*/ 1 w 71"/>
                  <a:gd name="T23" fmla="*/ 1 h 58"/>
                  <a:gd name="T24" fmla="*/ 1 w 71"/>
                  <a:gd name="T25" fmla="*/ 1 h 58"/>
                  <a:gd name="T26" fmla="*/ 1 w 71"/>
                  <a:gd name="T27" fmla="*/ 1 h 58"/>
                  <a:gd name="T28" fmla="*/ 1 w 71"/>
                  <a:gd name="T29" fmla="*/ 1 h 58"/>
                  <a:gd name="T30" fmla="*/ 1 w 71"/>
                  <a:gd name="T31" fmla="*/ 1 h 58"/>
                  <a:gd name="T32" fmla="*/ 1 w 71"/>
                  <a:gd name="T33" fmla="*/ 1 h 58"/>
                  <a:gd name="T34" fmla="*/ 1 w 71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2" name="Freeform 19"/>
              <p:cNvSpPr>
                <a:spLocks/>
              </p:cNvSpPr>
              <p:nvPr/>
            </p:nvSpPr>
            <p:spPr bwMode="auto">
              <a:xfrm>
                <a:off x="3080" y="2269"/>
                <a:ext cx="36" cy="28"/>
              </a:xfrm>
              <a:custGeom>
                <a:avLst/>
                <a:gdLst>
                  <a:gd name="T0" fmla="*/ 1 w 71"/>
                  <a:gd name="T1" fmla="*/ 0 h 57"/>
                  <a:gd name="T2" fmla="*/ 1 w 71"/>
                  <a:gd name="T3" fmla="*/ 0 h 57"/>
                  <a:gd name="T4" fmla="*/ 1 w 71"/>
                  <a:gd name="T5" fmla="*/ 0 h 57"/>
                  <a:gd name="T6" fmla="*/ 1 w 71"/>
                  <a:gd name="T7" fmla="*/ 0 h 57"/>
                  <a:gd name="T8" fmla="*/ 1 w 71"/>
                  <a:gd name="T9" fmla="*/ 0 h 57"/>
                  <a:gd name="T10" fmla="*/ 1 w 71"/>
                  <a:gd name="T11" fmla="*/ 0 h 57"/>
                  <a:gd name="T12" fmla="*/ 1 w 71"/>
                  <a:gd name="T13" fmla="*/ 0 h 57"/>
                  <a:gd name="T14" fmla="*/ 1 w 71"/>
                  <a:gd name="T15" fmla="*/ 0 h 57"/>
                  <a:gd name="T16" fmla="*/ 0 w 71"/>
                  <a:gd name="T17" fmla="*/ 0 h 57"/>
                  <a:gd name="T18" fmla="*/ 1 w 71"/>
                  <a:gd name="T19" fmla="*/ 0 h 57"/>
                  <a:gd name="T20" fmla="*/ 1 w 71"/>
                  <a:gd name="T21" fmla="*/ 0 h 57"/>
                  <a:gd name="T22" fmla="*/ 1 w 71"/>
                  <a:gd name="T23" fmla="*/ 0 h 57"/>
                  <a:gd name="T24" fmla="*/ 1 w 71"/>
                  <a:gd name="T25" fmla="*/ 0 h 57"/>
                  <a:gd name="T26" fmla="*/ 1 w 71"/>
                  <a:gd name="T27" fmla="*/ 0 h 57"/>
                  <a:gd name="T28" fmla="*/ 1 w 71"/>
                  <a:gd name="T29" fmla="*/ 0 h 57"/>
                  <a:gd name="T30" fmla="*/ 1 w 71"/>
                  <a:gd name="T31" fmla="*/ 0 h 57"/>
                  <a:gd name="T32" fmla="*/ 1 w 71"/>
                  <a:gd name="T33" fmla="*/ 0 h 57"/>
                  <a:gd name="T34" fmla="*/ 1 w 71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3" name="Freeform 20"/>
              <p:cNvSpPr>
                <a:spLocks/>
              </p:cNvSpPr>
              <p:nvPr/>
            </p:nvSpPr>
            <p:spPr bwMode="auto">
              <a:xfrm>
                <a:off x="3109" y="2277"/>
                <a:ext cx="26" cy="36"/>
              </a:xfrm>
              <a:custGeom>
                <a:avLst/>
                <a:gdLst>
                  <a:gd name="T0" fmla="*/ 1 w 52"/>
                  <a:gd name="T1" fmla="*/ 0 h 73"/>
                  <a:gd name="T2" fmla="*/ 1 w 52"/>
                  <a:gd name="T3" fmla="*/ 0 h 73"/>
                  <a:gd name="T4" fmla="*/ 1 w 52"/>
                  <a:gd name="T5" fmla="*/ 0 h 73"/>
                  <a:gd name="T6" fmla="*/ 1 w 52"/>
                  <a:gd name="T7" fmla="*/ 0 h 73"/>
                  <a:gd name="T8" fmla="*/ 1 w 52"/>
                  <a:gd name="T9" fmla="*/ 0 h 73"/>
                  <a:gd name="T10" fmla="*/ 1 w 52"/>
                  <a:gd name="T11" fmla="*/ 0 h 73"/>
                  <a:gd name="T12" fmla="*/ 0 w 52"/>
                  <a:gd name="T13" fmla="*/ 0 h 73"/>
                  <a:gd name="T14" fmla="*/ 1 w 52"/>
                  <a:gd name="T15" fmla="*/ 0 h 73"/>
                  <a:gd name="T16" fmla="*/ 1 w 52"/>
                  <a:gd name="T17" fmla="*/ 0 h 73"/>
                  <a:gd name="T18" fmla="*/ 1 w 52"/>
                  <a:gd name="T19" fmla="*/ 0 h 73"/>
                  <a:gd name="T20" fmla="*/ 1 w 52"/>
                  <a:gd name="T21" fmla="*/ 0 h 73"/>
                  <a:gd name="T22" fmla="*/ 1 w 52"/>
                  <a:gd name="T23" fmla="*/ 0 h 73"/>
                  <a:gd name="T24" fmla="*/ 1 w 52"/>
                  <a:gd name="T25" fmla="*/ 0 h 73"/>
                  <a:gd name="T26" fmla="*/ 1 w 52"/>
                  <a:gd name="T27" fmla="*/ 0 h 73"/>
                  <a:gd name="T28" fmla="*/ 1 w 52"/>
                  <a:gd name="T29" fmla="*/ 0 h 73"/>
                  <a:gd name="T30" fmla="*/ 1 w 52"/>
                  <a:gd name="T31" fmla="*/ 0 h 73"/>
                  <a:gd name="T32" fmla="*/ 1 w 52"/>
                  <a:gd name="T33" fmla="*/ 0 h 73"/>
                  <a:gd name="T34" fmla="*/ 1 w 52"/>
                  <a:gd name="T35" fmla="*/ 0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4" name="Freeform 21"/>
              <p:cNvSpPr>
                <a:spLocks/>
              </p:cNvSpPr>
              <p:nvPr/>
            </p:nvSpPr>
            <p:spPr bwMode="auto">
              <a:xfrm>
                <a:off x="3129" y="2269"/>
                <a:ext cx="36" cy="28"/>
              </a:xfrm>
              <a:custGeom>
                <a:avLst/>
                <a:gdLst>
                  <a:gd name="T0" fmla="*/ 1 w 71"/>
                  <a:gd name="T1" fmla="*/ 0 h 57"/>
                  <a:gd name="T2" fmla="*/ 0 w 71"/>
                  <a:gd name="T3" fmla="*/ 0 h 57"/>
                  <a:gd name="T4" fmla="*/ 1 w 71"/>
                  <a:gd name="T5" fmla="*/ 0 h 57"/>
                  <a:gd name="T6" fmla="*/ 1 w 71"/>
                  <a:gd name="T7" fmla="*/ 0 h 57"/>
                  <a:gd name="T8" fmla="*/ 1 w 71"/>
                  <a:gd name="T9" fmla="*/ 0 h 57"/>
                  <a:gd name="T10" fmla="*/ 1 w 71"/>
                  <a:gd name="T11" fmla="*/ 0 h 57"/>
                  <a:gd name="T12" fmla="*/ 1 w 71"/>
                  <a:gd name="T13" fmla="*/ 0 h 57"/>
                  <a:gd name="T14" fmla="*/ 1 w 71"/>
                  <a:gd name="T15" fmla="*/ 0 h 57"/>
                  <a:gd name="T16" fmla="*/ 1 w 71"/>
                  <a:gd name="T17" fmla="*/ 0 h 57"/>
                  <a:gd name="T18" fmla="*/ 1 w 71"/>
                  <a:gd name="T19" fmla="*/ 0 h 57"/>
                  <a:gd name="T20" fmla="*/ 1 w 71"/>
                  <a:gd name="T21" fmla="*/ 0 h 57"/>
                  <a:gd name="T22" fmla="*/ 1 w 71"/>
                  <a:gd name="T23" fmla="*/ 0 h 57"/>
                  <a:gd name="T24" fmla="*/ 1 w 71"/>
                  <a:gd name="T25" fmla="*/ 0 h 57"/>
                  <a:gd name="T26" fmla="*/ 1 w 71"/>
                  <a:gd name="T27" fmla="*/ 0 h 57"/>
                  <a:gd name="T28" fmla="*/ 1 w 71"/>
                  <a:gd name="T29" fmla="*/ 0 h 57"/>
                  <a:gd name="T30" fmla="*/ 1 w 71"/>
                  <a:gd name="T31" fmla="*/ 0 h 57"/>
                  <a:gd name="T32" fmla="*/ 1 w 71"/>
                  <a:gd name="T33" fmla="*/ 0 h 57"/>
                  <a:gd name="T34" fmla="*/ 1 w 71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5" name="Freeform 22"/>
              <p:cNvSpPr>
                <a:spLocks/>
              </p:cNvSpPr>
              <p:nvPr/>
            </p:nvSpPr>
            <p:spPr bwMode="auto">
              <a:xfrm>
                <a:off x="3129" y="2236"/>
                <a:ext cx="36" cy="28"/>
              </a:xfrm>
              <a:custGeom>
                <a:avLst/>
                <a:gdLst>
                  <a:gd name="T0" fmla="*/ 0 w 71"/>
                  <a:gd name="T1" fmla="*/ 0 h 57"/>
                  <a:gd name="T2" fmla="*/ 1 w 71"/>
                  <a:gd name="T3" fmla="*/ 0 h 57"/>
                  <a:gd name="T4" fmla="*/ 1 w 71"/>
                  <a:gd name="T5" fmla="*/ 0 h 57"/>
                  <a:gd name="T6" fmla="*/ 1 w 71"/>
                  <a:gd name="T7" fmla="*/ 0 h 57"/>
                  <a:gd name="T8" fmla="*/ 1 w 71"/>
                  <a:gd name="T9" fmla="*/ 0 h 57"/>
                  <a:gd name="T10" fmla="*/ 1 w 71"/>
                  <a:gd name="T11" fmla="*/ 0 h 57"/>
                  <a:gd name="T12" fmla="*/ 1 w 71"/>
                  <a:gd name="T13" fmla="*/ 0 h 57"/>
                  <a:gd name="T14" fmla="*/ 1 w 71"/>
                  <a:gd name="T15" fmla="*/ 0 h 57"/>
                  <a:gd name="T16" fmla="*/ 1 w 71"/>
                  <a:gd name="T17" fmla="*/ 0 h 57"/>
                  <a:gd name="T18" fmla="*/ 1 w 71"/>
                  <a:gd name="T19" fmla="*/ 0 h 57"/>
                  <a:gd name="T20" fmla="*/ 1 w 71"/>
                  <a:gd name="T21" fmla="*/ 0 h 57"/>
                  <a:gd name="T22" fmla="*/ 1 w 71"/>
                  <a:gd name="T23" fmla="*/ 0 h 57"/>
                  <a:gd name="T24" fmla="*/ 1 w 71"/>
                  <a:gd name="T25" fmla="*/ 0 h 57"/>
                  <a:gd name="T26" fmla="*/ 1 w 71"/>
                  <a:gd name="T27" fmla="*/ 0 h 57"/>
                  <a:gd name="T28" fmla="*/ 1 w 71"/>
                  <a:gd name="T29" fmla="*/ 0 h 57"/>
                  <a:gd name="T30" fmla="*/ 1 w 71"/>
                  <a:gd name="T31" fmla="*/ 0 h 57"/>
                  <a:gd name="T32" fmla="*/ 1 w 71"/>
                  <a:gd name="T33" fmla="*/ 0 h 57"/>
                  <a:gd name="T34" fmla="*/ 0 w 71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6" name="Freeform 23"/>
              <p:cNvSpPr>
                <a:spLocks/>
              </p:cNvSpPr>
              <p:nvPr/>
            </p:nvSpPr>
            <p:spPr bwMode="auto">
              <a:xfrm>
                <a:off x="3830" y="3106"/>
                <a:ext cx="12" cy="12"/>
              </a:xfrm>
              <a:custGeom>
                <a:avLst/>
                <a:gdLst>
                  <a:gd name="T0" fmla="*/ 1 w 24"/>
                  <a:gd name="T1" fmla="*/ 1 h 24"/>
                  <a:gd name="T2" fmla="*/ 1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0 w 24"/>
                  <a:gd name="T9" fmla="*/ 1 h 24"/>
                  <a:gd name="T10" fmla="*/ 1 w 24"/>
                  <a:gd name="T11" fmla="*/ 1 h 24"/>
                  <a:gd name="T12" fmla="*/ 1 w 24"/>
                  <a:gd name="T13" fmla="*/ 1 h 24"/>
                  <a:gd name="T14" fmla="*/ 1 w 24"/>
                  <a:gd name="T15" fmla="*/ 1 h 24"/>
                  <a:gd name="T16" fmla="*/ 1 w 24"/>
                  <a:gd name="T17" fmla="*/ 0 h 24"/>
                  <a:gd name="T18" fmla="*/ 1 w 24"/>
                  <a:gd name="T19" fmla="*/ 1 h 24"/>
                  <a:gd name="T20" fmla="*/ 1 w 24"/>
                  <a:gd name="T21" fmla="*/ 1 h 24"/>
                  <a:gd name="T22" fmla="*/ 1 w 24"/>
                  <a:gd name="T23" fmla="*/ 1 h 24"/>
                  <a:gd name="T24" fmla="*/ 1 w 24"/>
                  <a:gd name="T25" fmla="*/ 1 h 24"/>
                  <a:gd name="T26" fmla="*/ 1 w 24"/>
                  <a:gd name="T27" fmla="*/ 1 h 24"/>
                  <a:gd name="T28" fmla="*/ 1 w 24"/>
                  <a:gd name="T29" fmla="*/ 1 h 24"/>
                  <a:gd name="T30" fmla="*/ 1 w 24"/>
                  <a:gd name="T31" fmla="*/ 1 h 24"/>
                  <a:gd name="T32" fmla="*/ 1 w 24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7" name="Freeform 24"/>
              <p:cNvSpPr>
                <a:spLocks/>
              </p:cNvSpPr>
              <p:nvPr/>
            </p:nvSpPr>
            <p:spPr bwMode="auto">
              <a:xfrm>
                <a:off x="3823" y="3066"/>
                <a:ext cx="26" cy="36"/>
              </a:xfrm>
              <a:custGeom>
                <a:avLst/>
                <a:gdLst>
                  <a:gd name="T0" fmla="*/ 0 w 53"/>
                  <a:gd name="T1" fmla="*/ 0 h 73"/>
                  <a:gd name="T2" fmla="*/ 0 w 53"/>
                  <a:gd name="T3" fmla="*/ 0 h 73"/>
                  <a:gd name="T4" fmla="*/ 0 w 53"/>
                  <a:gd name="T5" fmla="*/ 0 h 73"/>
                  <a:gd name="T6" fmla="*/ 0 w 53"/>
                  <a:gd name="T7" fmla="*/ 0 h 73"/>
                  <a:gd name="T8" fmla="*/ 0 w 53"/>
                  <a:gd name="T9" fmla="*/ 0 h 73"/>
                  <a:gd name="T10" fmla="*/ 0 w 53"/>
                  <a:gd name="T11" fmla="*/ 0 h 73"/>
                  <a:gd name="T12" fmla="*/ 0 w 53"/>
                  <a:gd name="T13" fmla="*/ 0 h 73"/>
                  <a:gd name="T14" fmla="*/ 0 w 53"/>
                  <a:gd name="T15" fmla="*/ 0 h 73"/>
                  <a:gd name="T16" fmla="*/ 0 w 53"/>
                  <a:gd name="T17" fmla="*/ 0 h 73"/>
                  <a:gd name="T18" fmla="*/ 0 w 53"/>
                  <a:gd name="T19" fmla="*/ 0 h 73"/>
                  <a:gd name="T20" fmla="*/ 0 w 53"/>
                  <a:gd name="T21" fmla="*/ 0 h 73"/>
                  <a:gd name="T22" fmla="*/ 0 w 53"/>
                  <a:gd name="T23" fmla="*/ 0 h 73"/>
                  <a:gd name="T24" fmla="*/ 0 w 53"/>
                  <a:gd name="T25" fmla="*/ 0 h 73"/>
                  <a:gd name="T26" fmla="*/ 0 w 53"/>
                  <a:gd name="T27" fmla="*/ 0 h 73"/>
                  <a:gd name="T28" fmla="*/ 0 w 53"/>
                  <a:gd name="T29" fmla="*/ 0 h 73"/>
                  <a:gd name="T30" fmla="*/ 0 w 53"/>
                  <a:gd name="T31" fmla="*/ 0 h 73"/>
                  <a:gd name="T32" fmla="*/ 0 w 53"/>
                  <a:gd name="T33" fmla="*/ 0 h 73"/>
                  <a:gd name="T34" fmla="*/ 0 w 53"/>
                  <a:gd name="T35" fmla="*/ 0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8" name="Freeform 25"/>
              <p:cNvSpPr>
                <a:spLocks/>
              </p:cNvSpPr>
              <p:nvPr/>
            </p:nvSpPr>
            <p:spPr bwMode="auto">
              <a:xfrm>
                <a:off x="3823" y="3066"/>
                <a:ext cx="26" cy="36"/>
              </a:xfrm>
              <a:custGeom>
                <a:avLst/>
                <a:gdLst>
                  <a:gd name="T0" fmla="*/ 0 w 53"/>
                  <a:gd name="T1" fmla="*/ 0 h 73"/>
                  <a:gd name="T2" fmla="*/ 0 w 53"/>
                  <a:gd name="T3" fmla="*/ 0 h 73"/>
                  <a:gd name="T4" fmla="*/ 0 w 53"/>
                  <a:gd name="T5" fmla="*/ 0 h 73"/>
                  <a:gd name="T6" fmla="*/ 0 w 53"/>
                  <a:gd name="T7" fmla="*/ 0 h 73"/>
                  <a:gd name="T8" fmla="*/ 0 w 53"/>
                  <a:gd name="T9" fmla="*/ 0 h 73"/>
                  <a:gd name="T10" fmla="*/ 0 w 53"/>
                  <a:gd name="T11" fmla="*/ 0 h 73"/>
                  <a:gd name="T12" fmla="*/ 0 w 53"/>
                  <a:gd name="T13" fmla="*/ 0 h 73"/>
                  <a:gd name="T14" fmla="*/ 0 w 53"/>
                  <a:gd name="T15" fmla="*/ 0 h 73"/>
                  <a:gd name="T16" fmla="*/ 0 w 53"/>
                  <a:gd name="T17" fmla="*/ 0 h 73"/>
                  <a:gd name="T18" fmla="*/ 0 w 53"/>
                  <a:gd name="T19" fmla="*/ 0 h 73"/>
                  <a:gd name="T20" fmla="*/ 0 w 53"/>
                  <a:gd name="T21" fmla="*/ 0 h 73"/>
                  <a:gd name="T22" fmla="*/ 0 w 53"/>
                  <a:gd name="T23" fmla="*/ 0 h 73"/>
                  <a:gd name="T24" fmla="*/ 0 w 53"/>
                  <a:gd name="T25" fmla="*/ 0 h 73"/>
                  <a:gd name="T26" fmla="*/ 0 w 53"/>
                  <a:gd name="T27" fmla="*/ 0 h 73"/>
                  <a:gd name="T28" fmla="*/ 0 w 53"/>
                  <a:gd name="T29" fmla="*/ 0 h 73"/>
                  <a:gd name="T30" fmla="*/ 0 w 53"/>
                  <a:gd name="T31" fmla="*/ 0 h 73"/>
                  <a:gd name="T32" fmla="*/ 0 w 53"/>
                  <a:gd name="T33" fmla="*/ 0 h 73"/>
                  <a:gd name="T34" fmla="*/ 0 w 53"/>
                  <a:gd name="T35" fmla="*/ 0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9" name="Freeform 26"/>
              <p:cNvSpPr>
                <a:spLocks/>
              </p:cNvSpPr>
              <p:nvPr/>
            </p:nvSpPr>
            <p:spPr bwMode="auto">
              <a:xfrm>
                <a:off x="3793" y="3081"/>
                <a:ext cx="36" cy="29"/>
              </a:xfrm>
              <a:custGeom>
                <a:avLst/>
                <a:gdLst>
                  <a:gd name="T0" fmla="*/ 1 w 71"/>
                  <a:gd name="T1" fmla="*/ 1 h 58"/>
                  <a:gd name="T2" fmla="*/ 1 w 71"/>
                  <a:gd name="T3" fmla="*/ 1 h 58"/>
                  <a:gd name="T4" fmla="*/ 1 w 71"/>
                  <a:gd name="T5" fmla="*/ 1 h 58"/>
                  <a:gd name="T6" fmla="*/ 1 w 71"/>
                  <a:gd name="T7" fmla="*/ 1 h 58"/>
                  <a:gd name="T8" fmla="*/ 1 w 71"/>
                  <a:gd name="T9" fmla="*/ 1 h 58"/>
                  <a:gd name="T10" fmla="*/ 1 w 71"/>
                  <a:gd name="T11" fmla="*/ 1 h 58"/>
                  <a:gd name="T12" fmla="*/ 1 w 71"/>
                  <a:gd name="T13" fmla="*/ 1 h 58"/>
                  <a:gd name="T14" fmla="*/ 1 w 71"/>
                  <a:gd name="T15" fmla="*/ 0 h 58"/>
                  <a:gd name="T16" fmla="*/ 1 w 71"/>
                  <a:gd name="T17" fmla="*/ 1 h 58"/>
                  <a:gd name="T18" fmla="*/ 1 w 71"/>
                  <a:gd name="T19" fmla="*/ 1 h 58"/>
                  <a:gd name="T20" fmla="*/ 0 w 71"/>
                  <a:gd name="T21" fmla="*/ 1 h 58"/>
                  <a:gd name="T22" fmla="*/ 1 w 71"/>
                  <a:gd name="T23" fmla="*/ 1 h 58"/>
                  <a:gd name="T24" fmla="*/ 1 w 71"/>
                  <a:gd name="T25" fmla="*/ 1 h 58"/>
                  <a:gd name="T26" fmla="*/ 1 w 71"/>
                  <a:gd name="T27" fmla="*/ 1 h 58"/>
                  <a:gd name="T28" fmla="*/ 1 w 71"/>
                  <a:gd name="T29" fmla="*/ 1 h 58"/>
                  <a:gd name="T30" fmla="*/ 1 w 71"/>
                  <a:gd name="T31" fmla="*/ 1 h 58"/>
                  <a:gd name="T32" fmla="*/ 1 w 71"/>
                  <a:gd name="T33" fmla="*/ 1 h 58"/>
                  <a:gd name="T34" fmla="*/ 1 w 71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0" name="Freeform 27"/>
              <p:cNvSpPr>
                <a:spLocks/>
              </p:cNvSpPr>
              <p:nvPr/>
            </p:nvSpPr>
            <p:spPr bwMode="auto">
              <a:xfrm>
                <a:off x="3793" y="3114"/>
                <a:ext cx="37" cy="28"/>
              </a:xfrm>
              <a:custGeom>
                <a:avLst/>
                <a:gdLst>
                  <a:gd name="T0" fmla="*/ 1 w 72"/>
                  <a:gd name="T1" fmla="*/ 1 h 56"/>
                  <a:gd name="T2" fmla="*/ 1 w 72"/>
                  <a:gd name="T3" fmla="*/ 0 h 56"/>
                  <a:gd name="T4" fmla="*/ 1 w 72"/>
                  <a:gd name="T5" fmla="*/ 0 h 56"/>
                  <a:gd name="T6" fmla="*/ 1 w 72"/>
                  <a:gd name="T7" fmla="*/ 0 h 56"/>
                  <a:gd name="T8" fmla="*/ 1 w 72"/>
                  <a:gd name="T9" fmla="*/ 0 h 56"/>
                  <a:gd name="T10" fmla="*/ 1 w 72"/>
                  <a:gd name="T11" fmla="*/ 1 h 56"/>
                  <a:gd name="T12" fmla="*/ 1 w 72"/>
                  <a:gd name="T13" fmla="*/ 1 h 56"/>
                  <a:gd name="T14" fmla="*/ 1 w 72"/>
                  <a:gd name="T15" fmla="*/ 1 h 56"/>
                  <a:gd name="T16" fmla="*/ 0 w 72"/>
                  <a:gd name="T17" fmla="*/ 1 h 56"/>
                  <a:gd name="T18" fmla="*/ 1 w 72"/>
                  <a:gd name="T19" fmla="*/ 1 h 56"/>
                  <a:gd name="T20" fmla="*/ 1 w 72"/>
                  <a:gd name="T21" fmla="*/ 1 h 56"/>
                  <a:gd name="T22" fmla="*/ 1 w 72"/>
                  <a:gd name="T23" fmla="*/ 1 h 56"/>
                  <a:gd name="T24" fmla="*/ 1 w 72"/>
                  <a:gd name="T25" fmla="*/ 1 h 56"/>
                  <a:gd name="T26" fmla="*/ 1 w 72"/>
                  <a:gd name="T27" fmla="*/ 1 h 56"/>
                  <a:gd name="T28" fmla="*/ 1 w 72"/>
                  <a:gd name="T29" fmla="*/ 1 h 56"/>
                  <a:gd name="T30" fmla="*/ 1 w 72"/>
                  <a:gd name="T31" fmla="*/ 1 h 56"/>
                  <a:gd name="T32" fmla="*/ 1 w 72"/>
                  <a:gd name="T33" fmla="*/ 1 h 56"/>
                  <a:gd name="T34" fmla="*/ 1 w 72"/>
                  <a:gd name="T35" fmla="*/ 1 h 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1" name="Freeform 28"/>
              <p:cNvSpPr>
                <a:spLocks/>
              </p:cNvSpPr>
              <p:nvPr/>
            </p:nvSpPr>
            <p:spPr bwMode="auto">
              <a:xfrm>
                <a:off x="3823" y="3121"/>
                <a:ext cx="26" cy="37"/>
              </a:xfrm>
              <a:custGeom>
                <a:avLst/>
                <a:gdLst>
                  <a:gd name="T0" fmla="*/ 0 w 53"/>
                  <a:gd name="T1" fmla="*/ 0 h 72"/>
                  <a:gd name="T2" fmla="*/ 0 w 53"/>
                  <a:gd name="T3" fmla="*/ 0 h 72"/>
                  <a:gd name="T4" fmla="*/ 0 w 53"/>
                  <a:gd name="T5" fmla="*/ 1 h 72"/>
                  <a:gd name="T6" fmla="*/ 0 w 53"/>
                  <a:gd name="T7" fmla="*/ 1 h 72"/>
                  <a:gd name="T8" fmla="*/ 0 w 53"/>
                  <a:gd name="T9" fmla="*/ 1 h 72"/>
                  <a:gd name="T10" fmla="*/ 0 w 53"/>
                  <a:gd name="T11" fmla="*/ 1 h 72"/>
                  <a:gd name="T12" fmla="*/ 0 w 53"/>
                  <a:gd name="T13" fmla="*/ 1 h 72"/>
                  <a:gd name="T14" fmla="*/ 0 w 53"/>
                  <a:gd name="T15" fmla="*/ 1 h 72"/>
                  <a:gd name="T16" fmla="*/ 0 w 53"/>
                  <a:gd name="T17" fmla="*/ 1 h 72"/>
                  <a:gd name="T18" fmla="*/ 0 w 53"/>
                  <a:gd name="T19" fmla="*/ 1 h 72"/>
                  <a:gd name="T20" fmla="*/ 0 w 53"/>
                  <a:gd name="T21" fmla="*/ 1 h 72"/>
                  <a:gd name="T22" fmla="*/ 0 w 53"/>
                  <a:gd name="T23" fmla="*/ 1 h 72"/>
                  <a:gd name="T24" fmla="*/ 0 w 53"/>
                  <a:gd name="T25" fmla="*/ 1 h 72"/>
                  <a:gd name="T26" fmla="*/ 0 w 53"/>
                  <a:gd name="T27" fmla="*/ 1 h 72"/>
                  <a:gd name="T28" fmla="*/ 0 w 53"/>
                  <a:gd name="T29" fmla="*/ 1 h 72"/>
                  <a:gd name="T30" fmla="*/ 0 w 53"/>
                  <a:gd name="T31" fmla="*/ 1 h 72"/>
                  <a:gd name="T32" fmla="*/ 0 w 53"/>
                  <a:gd name="T33" fmla="*/ 1 h 72"/>
                  <a:gd name="T34" fmla="*/ 0 w 53"/>
                  <a:gd name="T35" fmla="*/ 0 h 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2" name="Freeform 29"/>
              <p:cNvSpPr>
                <a:spLocks/>
              </p:cNvSpPr>
              <p:nvPr/>
            </p:nvSpPr>
            <p:spPr bwMode="auto">
              <a:xfrm>
                <a:off x="3843" y="3114"/>
                <a:ext cx="36" cy="28"/>
              </a:xfrm>
              <a:custGeom>
                <a:avLst/>
                <a:gdLst>
                  <a:gd name="T0" fmla="*/ 1 w 71"/>
                  <a:gd name="T1" fmla="*/ 0 h 56"/>
                  <a:gd name="T2" fmla="*/ 0 w 71"/>
                  <a:gd name="T3" fmla="*/ 1 h 56"/>
                  <a:gd name="T4" fmla="*/ 1 w 71"/>
                  <a:gd name="T5" fmla="*/ 1 h 56"/>
                  <a:gd name="T6" fmla="*/ 1 w 71"/>
                  <a:gd name="T7" fmla="*/ 1 h 56"/>
                  <a:gd name="T8" fmla="*/ 1 w 71"/>
                  <a:gd name="T9" fmla="*/ 1 h 56"/>
                  <a:gd name="T10" fmla="*/ 1 w 71"/>
                  <a:gd name="T11" fmla="*/ 1 h 56"/>
                  <a:gd name="T12" fmla="*/ 1 w 71"/>
                  <a:gd name="T13" fmla="*/ 1 h 56"/>
                  <a:gd name="T14" fmla="*/ 1 w 71"/>
                  <a:gd name="T15" fmla="*/ 1 h 56"/>
                  <a:gd name="T16" fmla="*/ 1 w 71"/>
                  <a:gd name="T17" fmla="*/ 1 h 56"/>
                  <a:gd name="T18" fmla="*/ 1 w 71"/>
                  <a:gd name="T19" fmla="*/ 1 h 56"/>
                  <a:gd name="T20" fmla="*/ 1 w 71"/>
                  <a:gd name="T21" fmla="*/ 1 h 56"/>
                  <a:gd name="T22" fmla="*/ 1 w 71"/>
                  <a:gd name="T23" fmla="*/ 1 h 56"/>
                  <a:gd name="T24" fmla="*/ 1 w 71"/>
                  <a:gd name="T25" fmla="*/ 1 h 56"/>
                  <a:gd name="T26" fmla="*/ 1 w 71"/>
                  <a:gd name="T27" fmla="*/ 1 h 56"/>
                  <a:gd name="T28" fmla="*/ 1 w 71"/>
                  <a:gd name="T29" fmla="*/ 0 h 56"/>
                  <a:gd name="T30" fmla="*/ 1 w 71"/>
                  <a:gd name="T31" fmla="*/ 0 h 56"/>
                  <a:gd name="T32" fmla="*/ 1 w 71"/>
                  <a:gd name="T33" fmla="*/ 0 h 56"/>
                  <a:gd name="T34" fmla="*/ 1 w 71"/>
                  <a:gd name="T35" fmla="*/ 0 h 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3" name="Freeform 30"/>
              <p:cNvSpPr>
                <a:spLocks/>
              </p:cNvSpPr>
              <p:nvPr/>
            </p:nvSpPr>
            <p:spPr bwMode="auto">
              <a:xfrm>
                <a:off x="3842" y="3081"/>
                <a:ext cx="37" cy="28"/>
              </a:xfrm>
              <a:custGeom>
                <a:avLst/>
                <a:gdLst>
                  <a:gd name="T0" fmla="*/ 0 w 72"/>
                  <a:gd name="T1" fmla="*/ 0 h 57"/>
                  <a:gd name="T2" fmla="*/ 1 w 72"/>
                  <a:gd name="T3" fmla="*/ 0 h 57"/>
                  <a:gd name="T4" fmla="*/ 1 w 72"/>
                  <a:gd name="T5" fmla="*/ 0 h 57"/>
                  <a:gd name="T6" fmla="*/ 1 w 72"/>
                  <a:gd name="T7" fmla="*/ 0 h 57"/>
                  <a:gd name="T8" fmla="*/ 1 w 72"/>
                  <a:gd name="T9" fmla="*/ 0 h 57"/>
                  <a:gd name="T10" fmla="*/ 1 w 72"/>
                  <a:gd name="T11" fmla="*/ 0 h 57"/>
                  <a:gd name="T12" fmla="*/ 1 w 72"/>
                  <a:gd name="T13" fmla="*/ 0 h 57"/>
                  <a:gd name="T14" fmla="*/ 1 w 72"/>
                  <a:gd name="T15" fmla="*/ 0 h 57"/>
                  <a:gd name="T16" fmla="*/ 1 w 72"/>
                  <a:gd name="T17" fmla="*/ 0 h 57"/>
                  <a:gd name="T18" fmla="*/ 1 w 72"/>
                  <a:gd name="T19" fmla="*/ 0 h 57"/>
                  <a:gd name="T20" fmla="*/ 1 w 72"/>
                  <a:gd name="T21" fmla="*/ 0 h 57"/>
                  <a:gd name="T22" fmla="*/ 1 w 72"/>
                  <a:gd name="T23" fmla="*/ 0 h 57"/>
                  <a:gd name="T24" fmla="*/ 1 w 72"/>
                  <a:gd name="T25" fmla="*/ 0 h 57"/>
                  <a:gd name="T26" fmla="*/ 1 w 72"/>
                  <a:gd name="T27" fmla="*/ 0 h 57"/>
                  <a:gd name="T28" fmla="*/ 1 w 72"/>
                  <a:gd name="T29" fmla="*/ 0 h 57"/>
                  <a:gd name="T30" fmla="*/ 1 w 72"/>
                  <a:gd name="T31" fmla="*/ 0 h 57"/>
                  <a:gd name="T32" fmla="*/ 1 w 72"/>
                  <a:gd name="T33" fmla="*/ 0 h 57"/>
                  <a:gd name="T34" fmla="*/ 0 w 72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4" name="Freeform 31"/>
              <p:cNvSpPr>
                <a:spLocks/>
              </p:cNvSpPr>
              <p:nvPr/>
            </p:nvSpPr>
            <p:spPr bwMode="auto">
              <a:xfrm>
                <a:off x="3134" y="3087"/>
                <a:ext cx="11" cy="12"/>
              </a:xfrm>
              <a:custGeom>
                <a:avLst/>
                <a:gdLst>
                  <a:gd name="T0" fmla="*/ 0 w 23"/>
                  <a:gd name="T1" fmla="*/ 1 h 24"/>
                  <a:gd name="T2" fmla="*/ 0 w 23"/>
                  <a:gd name="T3" fmla="*/ 1 h 24"/>
                  <a:gd name="T4" fmla="*/ 0 w 23"/>
                  <a:gd name="T5" fmla="*/ 1 h 24"/>
                  <a:gd name="T6" fmla="*/ 0 w 23"/>
                  <a:gd name="T7" fmla="*/ 1 h 24"/>
                  <a:gd name="T8" fmla="*/ 0 w 23"/>
                  <a:gd name="T9" fmla="*/ 1 h 24"/>
                  <a:gd name="T10" fmla="*/ 0 w 23"/>
                  <a:gd name="T11" fmla="*/ 1 h 24"/>
                  <a:gd name="T12" fmla="*/ 0 w 23"/>
                  <a:gd name="T13" fmla="*/ 1 h 24"/>
                  <a:gd name="T14" fmla="*/ 0 w 23"/>
                  <a:gd name="T15" fmla="*/ 1 h 24"/>
                  <a:gd name="T16" fmla="*/ 0 w 23"/>
                  <a:gd name="T17" fmla="*/ 0 h 24"/>
                  <a:gd name="T18" fmla="*/ 0 w 23"/>
                  <a:gd name="T19" fmla="*/ 1 h 24"/>
                  <a:gd name="T20" fmla="*/ 0 w 23"/>
                  <a:gd name="T21" fmla="*/ 1 h 24"/>
                  <a:gd name="T22" fmla="*/ 0 w 23"/>
                  <a:gd name="T23" fmla="*/ 1 h 24"/>
                  <a:gd name="T24" fmla="*/ 0 w 23"/>
                  <a:gd name="T25" fmla="*/ 1 h 24"/>
                  <a:gd name="T26" fmla="*/ 0 w 23"/>
                  <a:gd name="T27" fmla="*/ 1 h 24"/>
                  <a:gd name="T28" fmla="*/ 0 w 23"/>
                  <a:gd name="T29" fmla="*/ 1 h 24"/>
                  <a:gd name="T30" fmla="*/ 0 w 23"/>
                  <a:gd name="T31" fmla="*/ 1 h 24"/>
                  <a:gd name="T32" fmla="*/ 0 w 23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5" name="Freeform 32"/>
              <p:cNvSpPr>
                <a:spLocks/>
              </p:cNvSpPr>
              <p:nvPr/>
            </p:nvSpPr>
            <p:spPr bwMode="auto">
              <a:xfrm>
                <a:off x="3126" y="3048"/>
                <a:ext cx="26" cy="36"/>
              </a:xfrm>
              <a:custGeom>
                <a:avLst/>
                <a:gdLst>
                  <a:gd name="T0" fmla="*/ 1 w 52"/>
                  <a:gd name="T1" fmla="*/ 0 h 73"/>
                  <a:gd name="T2" fmla="*/ 1 w 52"/>
                  <a:gd name="T3" fmla="*/ 0 h 73"/>
                  <a:gd name="T4" fmla="*/ 1 w 52"/>
                  <a:gd name="T5" fmla="*/ 0 h 73"/>
                  <a:gd name="T6" fmla="*/ 1 w 52"/>
                  <a:gd name="T7" fmla="*/ 0 h 73"/>
                  <a:gd name="T8" fmla="*/ 1 w 52"/>
                  <a:gd name="T9" fmla="*/ 0 h 73"/>
                  <a:gd name="T10" fmla="*/ 1 w 52"/>
                  <a:gd name="T11" fmla="*/ 0 h 73"/>
                  <a:gd name="T12" fmla="*/ 1 w 52"/>
                  <a:gd name="T13" fmla="*/ 0 h 73"/>
                  <a:gd name="T14" fmla="*/ 1 w 52"/>
                  <a:gd name="T15" fmla="*/ 0 h 73"/>
                  <a:gd name="T16" fmla="*/ 1 w 52"/>
                  <a:gd name="T17" fmla="*/ 0 h 73"/>
                  <a:gd name="T18" fmla="*/ 1 w 52"/>
                  <a:gd name="T19" fmla="*/ 0 h 73"/>
                  <a:gd name="T20" fmla="*/ 1 w 52"/>
                  <a:gd name="T21" fmla="*/ 0 h 73"/>
                  <a:gd name="T22" fmla="*/ 1 w 52"/>
                  <a:gd name="T23" fmla="*/ 0 h 73"/>
                  <a:gd name="T24" fmla="*/ 0 w 52"/>
                  <a:gd name="T25" fmla="*/ 0 h 73"/>
                  <a:gd name="T26" fmla="*/ 1 w 52"/>
                  <a:gd name="T27" fmla="*/ 0 h 73"/>
                  <a:gd name="T28" fmla="*/ 1 w 52"/>
                  <a:gd name="T29" fmla="*/ 0 h 73"/>
                  <a:gd name="T30" fmla="*/ 1 w 52"/>
                  <a:gd name="T31" fmla="*/ 0 h 73"/>
                  <a:gd name="T32" fmla="*/ 1 w 52"/>
                  <a:gd name="T33" fmla="*/ 0 h 73"/>
                  <a:gd name="T34" fmla="*/ 1 w 52"/>
                  <a:gd name="T35" fmla="*/ 0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6" name="Freeform 33"/>
              <p:cNvSpPr>
                <a:spLocks/>
              </p:cNvSpPr>
              <p:nvPr/>
            </p:nvSpPr>
            <p:spPr bwMode="auto">
              <a:xfrm>
                <a:off x="3126" y="3048"/>
                <a:ext cx="26" cy="36"/>
              </a:xfrm>
              <a:custGeom>
                <a:avLst/>
                <a:gdLst>
                  <a:gd name="T0" fmla="*/ 1 w 52"/>
                  <a:gd name="T1" fmla="*/ 0 h 73"/>
                  <a:gd name="T2" fmla="*/ 1 w 52"/>
                  <a:gd name="T3" fmla="*/ 0 h 73"/>
                  <a:gd name="T4" fmla="*/ 1 w 52"/>
                  <a:gd name="T5" fmla="*/ 0 h 73"/>
                  <a:gd name="T6" fmla="*/ 1 w 52"/>
                  <a:gd name="T7" fmla="*/ 0 h 73"/>
                  <a:gd name="T8" fmla="*/ 1 w 52"/>
                  <a:gd name="T9" fmla="*/ 0 h 73"/>
                  <a:gd name="T10" fmla="*/ 1 w 52"/>
                  <a:gd name="T11" fmla="*/ 0 h 73"/>
                  <a:gd name="T12" fmla="*/ 1 w 52"/>
                  <a:gd name="T13" fmla="*/ 0 h 73"/>
                  <a:gd name="T14" fmla="*/ 1 w 52"/>
                  <a:gd name="T15" fmla="*/ 0 h 73"/>
                  <a:gd name="T16" fmla="*/ 1 w 52"/>
                  <a:gd name="T17" fmla="*/ 0 h 73"/>
                  <a:gd name="T18" fmla="*/ 1 w 52"/>
                  <a:gd name="T19" fmla="*/ 0 h 73"/>
                  <a:gd name="T20" fmla="*/ 1 w 52"/>
                  <a:gd name="T21" fmla="*/ 0 h 73"/>
                  <a:gd name="T22" fmla="*/ 1 w 52"/>
                  <a:gd name="T23" fmla="*/ 0 h 73"/>
                  <a:gd name="T24" fmla="*/ 0 w 52"/>
                  <a:gd name="T25" fmla="*/ 0 h 73"/>
                  <a:gd name="T26" fmla="*/ 1 w 52"/>
                  <a:gd name="T27" fmla="*/ 0 h 73"/>
                  <a:gd name="T28" fmla="*/ 1 w 52"/>
                  <a:gd name="T29" fmla="*/ 0 h 73"/>
                  <a:gd name="T30" fmla="*/ 1 w 52"/>
                  <a:gd name="T31" fmla="*/ 0 h 73"/>
                  <a:gd name="T32" fmla="*/ 1 w 52"/>
                  <a:gd name="T33" fmla="*/ 0 h 73"/>
                  <a:gd name="T34" fmla="*/ 1 w 52"/>
                  <a:gd name="T35" fmla="*/ 0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7" name="Freeform 34"/>
              <p:cNvSpPr>
                <a:spLocks/>
              </p:cNvSpPr>
              <p:nvPr/>
            </p:nvSpPr>
            <p:spPr bwMode="auto">
              <a:xfrm>
                <a:off x="3097" y="3063"/>
                <a:ext cx="35" cy="28"/>
              </a:xfrm>
              <a:custGeom>
                <a:avLst/>
                <a:gdLst>
                  <a:gd name="T0" fmla="*/ 0 w 72"/>
                  <a:gd name="T1" fmla="*/ 0 h 58"/>
                  <a:gd name="T2" fmla="*/ 0 w 72"/>
                  <a:gd name="T3" fmla="*/ 0 h 58"/>
                  <a:gd name="T4" fmla="*/ 0 w 72"/>
                  <a:gd name="T5" fmla="*/ 0 h 58"/>
                  <a:gd name="T6" fmla="*/ 0 w 72"/>
                  <a:gd name="T7" fmla="*/ 0 h 58"/>
                  <a:gd name="T8" fmla="*/ 0 w 72"/>
                  <a:gd name="T9" fmla="*/ 0 h 58"/>
                  <a:gd name="T10" fmla="*/ 0 w 72"/>
                  <a:gd name="T11" fmla="*/ 0 h 58"/>
                  <a:gd name="T12" fmla="*/ 0 w 72"/>
                  <a:gd name="T13" fmla="*/ 0 h 58"/>
                  <a:gd name="T14" fmla="*/ 0 w 72"/>
                  <a:gd name="T15" fmla="*/ 0 h 58"/>
                  <a:gd name="T16" fmla="*/ 0 w 72"/>
                  <a:gd name="T17" fmla="*/ 0 h 58"/>
                  <a:gd name="T18" fmla="*/ 0 w 72"/>
                  <a:gd name="T19" fmla="*/ 0 h 58"/>
                  <a:gd name="T20" fmla="*/ 0 w 72"/>
                  <a:gd name="T21" fmla="*/ 0 h 58"/>
                  <a:gd name="T22" fmla="*/ 0 w 72"/>
                  <a:gd name="T23" fmla="*/ 0 h 58"/>
                  <a:gd name="T24" fmla="*/ 0 w 72"/>
                  <a:gd name="T25" fmla="*/ 0 h 58"/>
                  <a:gd name="T26" fmla="*/ 0 w 72"/>
                  <a:gd name="T27" fmla="*/ 0 h 58"/>
                  <a:gd name="T28" fmla="*/ 0 w 72"/>
                  <a:gd name="T29" fmla="*/ 0 h 58"/>
                  <a:gd name="T30" fmla="*/ 0 w 72"/>
                  <a:gd name="T31" fmla="*/ 0 h 58"/>
                  <a:gd name="T32" fmla="*/ 0 w 72"/>
                  <a:gd name="T33" fmla="*/ 0 h 58"/>
                  <a:gd name="T34" fmla="*/ 0 w 72"/>
                  <a:gd name="T35" fmla="*/ 0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8" name="Freeform 35"/>
              <p:cNvSpPr>
                <a:spLocks/>
              </p:cNvSpPr>
              <p:nvPr/>
            </p:nvSpPr>
            <p:spPr bwMode="auto">
              <a:xfrm>
                <a:off x="3097" y="3095"/>
                <a:ext cx="35" cy="29"/>
              </a:xfrm>
              <a:custGeom>
                <a:avLst/>
                <a:gdLst>
                  <a:gd name="T0" fmla="*/ 0 w 72"/>
                  <a:gd name="T1" fmla="*/ 1 h 56"/>
                  <a:gd name="T2" fmla="*/ 0 w 72"/>
                  <a:gd name="T3" fmla="*/ 0 h 56"/>
                  <a:gd name="T4" fmla="*/ 0 w 72"/>
                  <a:gd name="T5" fmla="*/ 0 h 56"/>
                  <a:gd name="T6" fmla="*/ 0 w 72"/>
                  <a:gd name="T7" fmla="*/ 0 h 56"/>
                  <a:gd name="T8" fmla="*/ 0 w 72"/>
                  <a:gd name="T9" fmla="*/ 0 h 56"/>
                  <a:gd name="T10" fmla="*/ 0 w 72"/>
                  <a:gd name="T11" fmla="*/ 1 h 56"/>
                  <a:gd name="T12" fmla="*/ 0 w 72"/>
                  <a:gd name="T13" fmla="*/ 1 h 56"/>
                  <a:gd name="T14" fmla="*/ 0 w 72"/>
                  <a:gd name="T15" fmla="*/ 1 h 56"/>
                  <a:gd name="T16" fmla="*/ 0 w 72"/>
                  <a:gd name="T17" fmla="*/ 1 h 56"/>
                  <a:gd name="T18" fmla="*/ 0 w 72"/>
                  <a:gd name="T19" fmla="*/ 1 h 56"/>
                  <a:gd name="T20" fmla="*/ 0 w 72"/>
                  <a:gd name="T21" fmla="*/ 1 h 56"/>
                  <a:gd name="T22" fmla="*/ 0 w 72"/>
                  <a:gd name="T23" fmla="*/ 1 h 56"/>
                  <a:gd name="T24" fmla="*/ 0 w 72"/>
                  <a:gd name="T25" fmla="*/ 1 h 56"/>
                  <a:gd name="T26" fmla="*/ 0 w 72"/>
                  <a:gd name="T27" fmla="*/ 1 h 56"/>
                  <a:gd name="T28" fmla="*/ 0 w 72"/>
                  <a:gd name="T29" fmla="*/ 1 h 56"/>
                  <a:gd name="T30" fmla="*/ 0 w 72"/>
                  <a:gd name="T31" fmla="*/ 1 h 56"/>
                  <a:gd name="T32" fmla="*/ 0 w 72"/>
                  <a:gd name="T33" fmla="*/ 1 h 56"/>
                  <a:gd name="T34" fmla="*/ 0 w 72"/>
                  <a:gd name="T35" fmla="*/ 1 h 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9" name="Freeform 36"/>
              <p:cNvSpPr>
                <a:spLocks/>
              </p:cNvSpPr>
              <p:nvPr/>
            </p:nvSpPr>
            <p:spPr bwMode="auto">
              <a:xfrm>
                <a:off x="3126" y="3102"/>
                <a:ext cx="27" cy="37"/>
              </a:xfrm>
              <a:custGeom>
                <a:avLst/>
                <a:gdLst>
                  <a:gd name="T0" fmla="*/ 1 w 53"/>
                  <a:gd name="T1" fmla="*/ 0 h 72"/>
                  <a:gd name="T2" fmla="*/ 1 w 53"/>
                  <a:gd name="T3" fmla="*/ 0 h 72"/>
                  <a:gd name="T4" fmla="*/ 1 w 53"/>
                  <a:gd name="T5" fmla="*/ 1 h 72"/>
                  <a:gd name="T6" fmla="*/ 1 w 53"/>
                  <a:gd name="T7" fmla="*/ 1 h 72"/>
                  <a:gd name="T8" fmla="*/ 1 w 53"/>
                  <a:gd name="T9" fmla="*/ 1 h 72"/>
                  <a:gd name="T10" fmla="*/ 1 w 53"/>
                  <a:gd name="T11" fmla="*/ 1 h 72"/>
                  <a:gd name="T12" fmla="*/ 0 w 53"/>
                  <a:gd name="T13" fmla="*/ 1 h 72"/>
                  <a:gd name="T14" fmla="*/ 1 w 53"/>
                  <a:gd name="T15" fmla="*/ 1 h 72"/>
                  <a:gd name="T16" fmla="*/ 1 w 53"/>
                  <a:gd name="T17" fmla="*/ 1 h 72"/>
                  <a:gd name="T18" fmla="*/ 1 w 53"/>
                  <a:gd name="T19" fmla="*/ 1 h 72"/>
                  <a:gd name="T20" fmla="*/ 1 w 53"/>
                  <a:gd name="T21" fmla="*/ 1 h 72"/>
                  <a:gd name="T22" fmla="*/ 1 w 53"/>
                  <a:gd name="T23" fmla="*/ 1 h 72"/>
                  <a:gd name="T24" fmla="*/ 1 w 53"/>
                  <a:gd name="T25" fmla="*/ 1 h 72"/>
                  <a:gd name="T26" fmla="*/ 1 w 53"/>
                  <a:gd name="T27" fmla="*/ 1 h 72"/>
                  <a:gd name="T28" fmla="*/ 1 w 53"/>
                  <a:gd name="T29" fmla="*/ 1 h 72"/>
                  <a:gd name="T30" fmla="*/ 1 w 53"/>
                  <a:gd name="T31" fmla="*/ 1 h 72"/>
                  <a:gd name="T32" fmla="*/ 1 w 53"/>
                  <a:gd name="T33" fmla="*/ 1 h 72"/>
                  <a:gd name="T34" fmla="*/ 1 w 53"/>
                  <a:gd name="T35" fmla="*/ 0 h 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0" name="Freeform 37"/>
              <p:cNvSpPr>
                <a:spLocks/>
              </p:cNvSpPr>
              <p:nvPr/>
            </p:nvSpPr>
            <p:spPr bwMode="auto">
              <a:xfrm>
                <a:off x="3146" y="3095"/>
                <a:ext cx="35" cy="29"/>
              </a:xfrm>
              <a:custGeom>
                <a:avLst/>
                <a:gdLst>
                  <a:gd name="T0" fmla="*/ 0 w 72"/>
                  <a:gd name="T1" fmla="*/ 0 h 57"/>
                  <a:gd name="T2" fmla="*/ 0 w 72"/>
                  <a:gd name="T3" fmla="*/ 1 h 57"/>
                  <a:gd name="T4" fmla="*/ 0 w 72"/>
                  <a:gd name="T5" fmla="*/ 1 h 57"/>
                  <a:gd name="T6" fmla="*/ 0 w 72"/>
                  <a:gd name="T7" fmla="*/ 1 h 57"/>
                  <a:gd name="T8" fmla="*/ 0 w 72"/>
                  <a:gd name="T9" fmla="*/ 1 h 57"/>
                  <a:gd name="T10" fmla="*/ 0 w 72"/>
                  <a:gd name="T11" fmla="*/ 1 h 57"/>
                  <a:gd name="T12" fmla="*/ 0 w 72"/>
                  <a:gd name="T13" fmla="*/ 1 h 57"/>
                  <a:gd name="T14" fmla="*/ 0 w 72"/>
                  <a:gd name="T15" fmla="*/ 1 h 57"/>
                  <a:gd name="T16" fmla="*/ 0 w 72"/>
                  <a:gd name="T17" fmla="*/ 1 h 57"/>
                  <a:gd name="T18" fmla="*/ 0 w 72"/>
                  <a:gd name="T19" fmla="*/ 1 h 57"/>
                  <a:gd name="T20" fmla="*/ 0 w 72"/>
                  <a:gd name="T21" fmla="*/ 1 h 57"/>
                  <a:gd name="T22" fmla="*/ 0 w 72"/>
                  <a:gd name="T23" fmla="*/ 1 h 57"/>
                  <a:gd name="T24" fmla="*/ 0 w 72"/>
                  <a:gd name="T25" fmla="*/ 1 h 57"/>
                  <a:gd name="T26" fmla="*/ 0 w 72"/>
                  <a:gd name="T27" fmla="*/ 1 h 57"/>
                  <a:gd name="T28" fmla="*/ 0 w 72"/>
                  <a:gd name="T29" fmla="*/ 0 h 57"/>
                  <a:gd name="T30" fmla="*/ 0 w 72"/>
                  <a:gd name="T31" fmla="*/ 0 h 57"/>
                  <a:gd name="T32" fmla="*/ 0 w 72"/>
                  <a:gd name="T33" fmla="*/ 0 h 57"/>
                  <a:gd name="T34" fmla="*/ 0 w 72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1" name="Freeform 38"/>
              <p:cNvSpPr>
                <a:spLocks/>
              </p:cNvSpPr>
              <p:nvPr/>
            </p:nvSpPr>
            <p:spPr bwMode="auto">
              <a:xfrm>
                <a:off x="3146" y="3062"/>
                <a:ext cx="35" cy="29"/>
              </a:xfrm>
              <a:custGeom>
                <a:avLst/>
                <a:gdLst>
                  <a:gd name="T0" fmla="*/ 0 w 72"/>
                  <a:gd name="T1" fmla="*/ 1 h 58"/>
                  <a:gd name="T2" fmla="*/ 0 w 72"/>
                  <a:gd name="T3" fmla="*/ 1 h 58"/>
                  <a:gd name="T4" fmla="*/ 0 w 72"/>
                  <a:gd name="T5" fmla="*/ 1 h 58"/>
                  <a:gd name="T6" fmla="*/ 0 w 72"/>
                  <a:gd name="T7" fmla="*/ 1 h 58"/>
                  <a:gd name="T8" fmla="*/ 0 w 72"/>
                  <a:gd name="T9" fmla="*/ 1 h 58"/>
                  <a:gd name="T10" fmla="*/ 0 w 72"/>
                  <a:gd name="T11" fmla="*/ 1 h 58"/>
                  <a:gd name="T12" fmla="*/ 0 w 72"/>
                  <a:gd name="T13" fmla="*/ 1 h 58"/>
                  <a:gd name="T14" fmla="*/ 0 w 72"/>
                  <a:gd name="T15" fmla="*/ 1 h 58"/>
                  <a:gd name="T16" fmla="*/ 0 w 72"/>
                  <a:gd name="T17" fmla="*/ 1 h 58"/>
                  <a:gd name="T18" fmla="*/ 0 w 72"/>
                  <a:gd name="T19" fmla="*/ 1 h 58"/>
                  <a:gd name="T20" fmla="*/ 0 w 72"/>
                  <a:gd name="T21" fmla="*/ 1 h 58"/>
                  <a:gd name="T22" fmla="*/ 0 w 72"/>
                  <a:gd name="T23" fmla="*/ 0 h 58"/>
                  <a:gd name="T24" fmla="*/ 0 w 72"/>
                  <a:gd name="T25" fmla="*/ 1 h 58"/>
                  <a:gd name="T26" fmla="*/ 0 w 72"/>
                  <a:gd name="T27" fmla="*/ 1 h 58"/>
                  <a:gd name="T28" fmla="*/ 0 w 72"/>
                  <a:gd name="T29" fmla="*/ 1 h 58"/>
                  <a:gd name="T30" fmla="*/ 0 w 72"/>
                  <a:gd name="T31" fmla="*/ 1 h 58"/>
                  <a:gd name="T32" fmla="*/ 0 w 72"/>
                  <a:gd name="T33" fmla="*/ 1 h 58"/>
                  <a:gd name="T34" fmla="*/ 0 w 72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2" name="Freeform 39"/>
              <p:cNvSpPr>
                <a:spLocks/>
              </p:cNvSpPr>
              <p:nvPr/>
            </p:nvSpPr>
            <p:spPr bwMode="auto">
              <a:xfrm>
                <a:off x="2933" y="2482"/>
                <a:ext cx="72" cy="84"/>
              </a:xfrm>
              <a:custGeom>
                <a:avLst/>
                <a:gdLst>
                  <a:gd name="T0" fmla="*/ 1 w 144"/>
                  <a:gd name="T1" fmla="*/ 0 h 167"/>
                  <a:gd name="T2" fmla="*/ 1 w 144"/>
                  <a:gd name="T3" fmla="*/ 1 h 167"/>
                  <a:gd name="T4" fmla="*/ 1 w 144"/>
                  <a:gd name="T5" fmla="*/ 1 h 167"/>
                  <a:gd name="T6" fmla="*/ 1 w 144"/>
                  <a:gd name="T7" fmla="*/ 1 h 167"/>
                  <a:gd name="T8" fmla="*/ 1 w 144"/>
                  <a:gd name="T9" fmla="*/ 1 h 167"/>
                  <a:gd name="T10" fmla="*/ 1 w 144"/>
                  <a:gd name="T11" fmla="*/ 1 h 167"/>
                  <a:gd name="T12" fmla="*/ 1 w 144"/>
                  <a:gd name="T13" fmla="*/ 1 h 167"/>
                  <a:gd name="T14" fmla="*/ 1 w 144"/>
                  <a:gd name="T15" fmla="*/ 1 h 167"/>
                  <a:gd name="T16" fmla="*/ 1 w 144"/>
                  <a:gd name="T17" fmla="*/ 1 h 167"/>
                  <a:gd name="T18" fmla="*/ 1 w 144"/>
                  <a:gd name="T19" fmla="*/ 1 h 167"/>
                  <a:gd name="T20" fmla="*/ 1 w 144"/>
                  <a:gd name="T21" fmla="*/ 1 h 167"/>
                  <a:gd name="T22" fmla="*/ 0 w 144"/>
                  <a:gd name="T23" fmla="*/ 1 h 167"/>
                  <a:gd name="T24" fmla="*/ 1 w 144"/>
                  <a:gd name="T25" fmla="*/ 1 h 167"/>
                  <a:gd name="T26" fmla="*/ 1 w 144"/>
                  <a:gd name="T27" fmla="*/ 1 h 167"/>
                  <a:gd name="T28" fmla="*/ 1 w 144"/>
                  <a:gd name="T29" fmla="*/ 1 h 167"/>
                  <a:gd name="T30" fmla="*/ 1 w 144"/>
                  <a:gd name="T31" fmla="*/ 1 h 167"/>
                  <a:gd name="T32" fmla="*/ 1 w 144"/>
                  <a:gd name="T33" fmla="*/ 1 h 167"/>
                  <a:gd name="T34" fmla="*/ 1 w 144"/>
                  <a:gd name="T35" fmla="*/ 1 h 167"/>
                  <a:gd name="T36" fmla="*/ 1 w 144"/>
                  <a:gd name="T37" fmla="*/ 1 h 167"/>
                  <a:gd name="T38" fmla="*/ 1 w 144"/>
                  <a:gd name="T39" fmla="*/ 1 h 167"/>
                  <a:gd name="T40" fmla="*/ 1 w 144"/>
                  <a:gd name="T41" fmla="*/ 1 h 167"/>
                  <a:gd name="T42" fmla="*/ 1 w 144"/>
                  <a:gd name="T43" fmla="*/ 1 h 167"/>
                  <a:gd name="T44" fmla="*/ 1 w 144"/>
                  <a:gd name="T45" fmla="*/ 1 h 167"/>
                  <a:gd name="T46" fmla="*/ 1 w 144"/>
                  <a:gd name="T47" fmla="*/ 1 h 167"/>
                  <a:gd name="T48" fmla="*/ 1 w 144"/>
                  <a:gd name="T49" fmla="*/ 0 h 1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3" name="Freeform 40"/>
              <p:cNvSpPr>
                <a:spLocks/>
              </p:cNvSpPr>
              <p:nvPr/>
            </p:nvSpPr>
            <p:spPr bwMode="auto">
              <a:xfrm>
                <a:off x="2898" y="2478"/>
                <a:ext cx="102" cy="40"/>
              </a:xfrm>
              <a:custGeom>
                <a:avLst/>
                <a:gdLst>
                  <a:gd name="T0" fmla="*/ 1 w 204"/>
                  <a:gd name="T1" fmla="*/ 0 h 82"/>
                  <a:gd name="T2" fmla="*/ 1 w 204"/>
                  <a:gd name="T3" fmla="*/ 0 h 82"/>
                  <a:gd name="T4" fmla="*/ 1 w 204"/>
                  <a:gd name="T5" fmla="*/ 0 h 82"/>
                  <a:gd name="T6" fmla="*/ 1 w 204"/>
                  <a:gd name="T7" fmla="*/ 0 h 82"/>
                  <a:gd name="T8" fmla="*/ 1 w 204"/>
                  <a:gd name="T9" fmla="*/ 0 h 82"/>
                  <a:gd name="T10" fmla="*/ 1 w 204"/>
                  <a:gd name="T11" fmla="*/ 0 h 82"/>
                  <a:gd name="T12" fmla="*/ 1 w 204"/>
                  <a:gd name="T13" fmla="*/ 0 h 82"/>
                  <a:gd name="T14" fmla="*/ 1 w 204"/>
                  <a:gd name="T15" fmla="*/ 0 h 82"/>
                  <a:gd name="T16" fmla="*/ 1 w 204"/>
                  <a:gd name="T17" fmla="*/ 0 h 82"/>
                  <a:gd name="T18" fmla="*/ 1 w 204"/>
                  <a:gd name="T19" fmla="*/ 0 h 82"/>
                  <a:gd name="T20" fmla="*/ 1 w 204"/>
                  <a:gd name="T21" fmla="*/ 0 h 82"/>
                  <a:gd name="T22" fmla="*/ 1 w 204"/>
                  <a:gd name="T23" fmla="*/ 0 h 82"/>
                  <a:gd name="T24" fmla="*/ 1 w 204"/>
                  <a:gd name="T25" fmla="*/ 0 h 82"/>
                  <a:gd name="T26" fmla="*/ 1 w 204"/>
                  <a:gd name="T27" fmla="*/ 0 h 82"/>
                  <a:gd name="T28" fmla="*/ 1 w 204"/>
                  <a:gd name="T29" fmla="*/ 0 h 82"/>
                  <a:gd name="T30" fmla="*/ 1 w 204"/>
                  <a:gd name="T31" fmla="*/ 0 h 82"/>
                  <a:gd name="T32" fmla="*/ 1 w 204"/>
                  <a:gd name="T33" fmla="*/ 0 h 82"/>
                  <a:gd name="T34" fmla="*/ 1 w 204"/>
                  <a:gd name="T35" fmla="*/ 0 h 82"/>
                  <a:gd name="T36" fmla="*/ 0 w 204"/>
                  <a:gd name="T37" fmla="*/ 0 h 82"/>
                  <a:gd name="T38" fmla="*/ 1 w 204"/>
                  <a:gd name="T39" fmla="*/ 0 h 82"/>
                  <a:gd name="T40" fmla="*/ 1 w 204"/>
                  <a:gd name="T41" fmla="*/ 0 h 82"/>
                  <a:gd name="T42" fmla="*/ 1 w 204"/>
                  <a:gd name="T43" fmla="*/ 0 h 82"/>
                  <a:gd name="T44" fmla="*/ 1 w 204"/>
                  <a:gd name="T45" fmla="*/ 0 h 82"/>
                  <a:gd name="T46" fmla="*/ 1 w 204"/>
                  <a:gd name="T47" fmla="*/ 0 h 82"/>
                  <a:gd name="T48" fmla="*/ 1 w 204"/>
                  <a:gd name="T49" fmla="*/ 0 h 82"/>
                  <a:gd name="T50" fmla="*/ 1 w 204"/>
                  <a:gd name="T51" fmla="*/ 0 h 82"/>
                  <a:gd name="T52" fmla="*/ 1 w 204"/>
                  <a:gd name="T53" fmla="*/ 0 h 82"/>
                  <a:gd name="T54" fmla="*/ 1 w 204"/>
                  <a:gd name="T55" fmla="*/ 0 h 82"/>
                  <a:gd name="T56" fmla="*/ 1 w 204"/>
                  <a:gd name="T57" fmla="*/ 0 h 82"/>
                  <a:gd name="T58" fmla="*/ 1 w 204"/>
                  <a:gd name="T59" fmla="*/ 0 h 82"/>
                  <a:gd name="T60" fmla="*/ 1 w 204"/>
                  <a:gd name="T61" fmla="*/ 0 h 82"/>
                  <a:gd name="T62" fmla="*/ 1 w 204"/>
                  <a:gd name="T63" fmla="*/ 0 h 82"/>
                  <a:gd name="T64" fmla="*/ 1 w 204"/>
                  <a:gd name="T65" fmla="*/ 0 h 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4" name="Freeform 41"/>
              <p:cNvSpPr>
                <a:spLocks/>
              </p:cNvSpPr>
              <p:nvPr/>
            </p:nvSpPr>
            <p:spPr bwMode="auto">
              <a:xfrm>
                <a:off x="2996" y="2482"/>
                <a:ext cx="42" cy="104"/>
              </a:xfrm>
              <a:custGeom>
                <a:avLst/>
                <a:gdLst>
                  <a:gd name="T0" fmla="*/ 1 w 84"/>
                  <a:gd name="T1" fmla="*/ 0 h 208"/>
                  <a:gd name="T2" fmla="*/ 1 w 84"/>
                  <a:gd name="T3" fmla="*/ 1 h 208"/>
                  <a:gd name="T4" fmla="*/ 1 w 84"/>
                  <a:gd name="T5" fmla="*/ 1 h 208"/>
                  <a:gd name="T6" fmla="*/ 1 w 84"/>
                  <a:gd name="T7" fmla="*/ 1 h 208"/>
                  <a:gd name="T8" fmla="*/ 1 w 84"/>
                  <a:gd name="T9" fmla="*/ 1 h 208"/>
                  <a:gd name="T10" fmla="*/ 1 w 84"/>
                  <a:gd name="T11" fmla="*/ 1 h 208"/>
                  <a:gd name="T12" fmla="*/ 1 w 84"/>
                  <a:gd name="T13" fmla="*/ 1 h 208"/>
                  <a:gd name="T14" fmla="*/ 1 w 84"/>
                  <a:gd name="T15" fmla="*/ 1 h 208"/>
                  <a:gd name="T16" fmla="*/ 1 w 84"/>
                  <a:gd name="T17" fmla="*/ 1 h 208"/>
                  <a:gd name="T18" fmla="*/ 1 w 84"/>
                  <a:gd name="T19" fmla="*/ 1 h 208"/>
                  <a:gd name="T20" fmla="*/ 1 w 84"/>
                  <a:gd name="T21" fmla="*/ 1 h 208"/>
                  <a:gd name="T22" fmla="*/ 1 w 84"/>
                  <a:gd name="T23" fmla="*/ 1 h 208"/>
                  <a:gd name="T24" fmla="*/ 1 w 84"/>
                  <a:gd name="T25" fmla="*/ 1 h 208"/>
                  <a:gd name="T26" fmla="*/ 0 w 84"/>
                  <a:gd name="T27" fmla="*/ 1 h 208"/>
                  <a:gd name="T28" fmla="*/ 1 w 84"/>
                  <a:gd name="T29" fmla="*/ 1 h 208"/>
                  <a:gd name="T30" fmla="*/ 1 w 84"/>
                  <a:gd name="T31" fmla="*/ 1 h 208"/>
                  <a:gd name="T32" fmla="*/ 1 w 84"/>
                  <a:gd name="T33" fmla="*/ 1 h 208"/>
                  <a:gd name="T34" fmla="*/ 1 w 84"/>
                  <a:gd name="T35" fmla="*/ 1 h 208"/>
                  <a:gd name="T36" fmla="*/ 1 w 84"/>
                  <a:gd name="T37" fmla="*/ 1 h 208"/>
                  <a:gd name="T38" fmla="*/ 1 w 84"/>
                  <a:gd name="T39" fmla="*/ 1 h 208"/>
                  <a:gd name="T40" fmla="*/ 1 w 84"/>
                  <a:gd name="T41" fmla="*/ 0 h 20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5" name="Freeform 42"/>
              <p:cNvSpPr>
                <a:spLocks/>
              </p:cNvSpPr>
              <p:nvPr/>
            </p:nvSpPr>
            <p:spPr bwMode="auto">
              <a:xfrm>
                <a:off x="3013" y="2479"/>
                <a:ext cx="72" cy="84"/>
              </a:xfrm>
              <a:custGeom>
                <a:avLst/>
                <a:gdLst>
                  <a:gd name="T0" fmla="*/ 0 w 144"/>
                  <a:gd name="T1" fmla="*/ 0 h 170"/>
                  <a:gd name="T2" fmla="*/ 1 w 144"/>
                  <a:gd name="T3" fmla="*/ 0 h 170"/>
                  <a:gd name="T4" fmla="*/ 1 w 144"/>
                  <a:gd name="T5" fmla="*/ 0 h 170"/>
                  <a:gd name="T6" fmla="*/ 1 w 144"/>
                  <a:gd name="T7" fmla="*/ 0 h 170"/>
                  <a:gd name="T8" fmla="*/ 1 w 144"/>
                  <a:gd name="T9" fmla="*/ 0 h 170"/>
                  <a:gd name="T10" fmla="*/ 1 w 144"/>
                  <a:gd name="T11" fmla="*/ 0 h 170"/>
                  <a:gd name="T12" fmla="*/ 1 w 144"/>
                  <a:gd name="T13" fmla="*/ 0 h 170"/>
                  <a:gd name="T14" fmla="*/ 1 w 144"/>
                  <a:gd name="T15" fmla="*/ 0 h 170"/>
                  <a:gd name="T16" fmla="*/ 1 w 144"/>
                  <a:gd name="T17" fmla="*/ 0 h 170"/>
                  <a:gd name="T18" fmla="*/ 1 w 144"/>
                  <a:gd name="T19" fmla="*/ 0 h 170"/>
                  <a:gd name="T20" fmla="*/ 1 w 144"/>
                  <a:gd name="T21" fmla="*/ 0 h 170"/>
                  <a:gd name="T22" fmla="*/ 1 w 144"/>
                  <a:gd name="T23" fmla="*/ 0 h 170"/>
                  <a:gd name="T24" fmla="*/ 1 w 144"/>
                  <a:gd name="T25" fmla="*/ 0 h 170"/>
                  <a:gd name="T26" fmla="*/ 1 w 144"/>
                  <a:gd name="T27" fmla="*/ 0 h 170"/>
                  <a:gd name="T28" fmla="*/ 1 w 144"/>
                  <a:gd name="T29" fmla="*/ 0 h 170"/>
                  <a:gd name="T30" fmla="*/ 1 w 144"/>
                  <a:gd name="T31" fmla="*/ 0 h 170"/>
                  <a:gd name="T32" fmla="*/ 1 w 144"/>
                  <a:gd name="T33" fmla="*/ 0 h 170"/>
                  <a:gd name="T34" fmla="*/ 1 w 144"/>
                  <a:gd name="T35" fmla="*/ 0 h 170"/>
                  <a:gd name="T36" fmla="*/ 1 w 144"/>
                  <a:gd name="T37" fmla="*/ 0 h 170"/>
                  <a:gd name="T38" fmla="*/ 1 w 144"/>
                  <a:gd name="T39" fmla="*/ 0 h 170"/>
                  <a:gd name="T40" fmla="*/ 1 w 144"/>
                  <a:gd name="T41" fmla="*/ 0 h 170"/>
                  <a:gd name="T42" fmla="*/ 1 w 144"/>
                  <a:gd name="T43" fmla="*/ 0 h 170"/>
                  <a:gd name="T44" fmla="*/ 1 w 144"/>
                  <a:gd name="T45" fmla="*/ 0 h 170"/>
                  <a:gd name="T46" fmla="*/ 1 w 144"/>
                  <a:gd name="T47" fmla="*/ 0 h 170"/>
                  <a:gd name="T48" fmla="*/ 0 w 144"/>
                  <a:gd name="T49" fmla="*/ 0 h 17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6" name="Freeform 43"/>
              <p:cNvSpPr>
                <a:spLocks/>
              </p:cNvSpPr>
              <p:nvPr/>
            </p:nvSpPr>
            <p:spPr bwMode="auto">
              <a:xfrm>
                <a:off x="3020" y="2460"/>
                <a:ext cx="99" cy="51"/>
              </a:xfrm>
              <a:custGeom>
                <a:avLst/>
                <a:gdLst>
                  <a:gd name="T0" fmla="*/ 0 w 199"/>
                  <a:gd name="T1" fmla="*/ 0 h 103"/>
                  <a:gd name="T2" fmla="*/ 0 w 199"/>
                  <a:gd name="T3" fmla="*/ 0 h 103"/>
                  <a:gd name="T4" fmla="*/ 0 w 199"/>
                  <a:gd name="T5" fmla="*/ 0 h 103"/>
                  <a:gd name="T6" fmla="*/ 0 w 199"/>
                  <a:gd name="T7" fmla="*/ 0 h 103"/>
                  <a:gd name="T8" fmla="*/ 0 w 199"/>
                  <a:gd name="T9" fmla="*/ 0 h 103"/>
                  <a:gd name="T10" fmla="*/ 0 w 199"/>
                  <a:gd name="T11" fmla="*/ 0 h 103"/>
                  <a:gd name="T12" fmla="*/ 0 w 199"/>
                  <a:gd name="T13" fmla="*/ 0 h 103"/>
                  <a:gd name="T14" fmla="*/ 0 w 199"/>
                  <a:gd name="T15" fmla="*/ 0 h 103"/>
                  <a:gd name="T16" fmla="*/ 0 w 199"/>
                  <a:gd name="T17" fmla="*/ 0 h 103"/>
                  <a:gd name="T18" fmla="*/ 0 w 199"/>
                  <a:gd name="T19" fmla="*/ 0 h 103"/>
                  <a:gd name="T20" fmla="*/ 0 w 199"/>
                  <a:gd name="T21" fmla="*/ 0 h 103"/>
                  <a:gd name="T22" fmla="*/ 0 w 199"/>
                  <a:gd name="T23" fmla="*/ 0 h 103"/>
                  <a:gd name="T24" fmla="*/ 0 w 199"/>
                  <a:gd name="T25" fmla="*/ 0 h 103"/>
                  <a:gd name="T26" fmla="*/ 0 w 199"/>
                  <a:gd name="T27" fmla="*/ 0 h 103"/>
                  <a:gd name="T28" fmla="*/ 0 w 199"/>
                  <a:gd name="T29" fmla="*/ 0 h 103"/>
                  <a:gd name="T30" fmla="*/ 0 w 199"/>
                  <a:gd name="T31" fmla="*/ 0 h 103"/>
                  <a:gd name="T32" fmla="*/ 0 w 199"/>
                  <a:gd name="T33" fmla="*/ 0 h 103"/>
                  <a:gd name="T34" fmla="*/ 0 w 199"/>
                  <a:gd name="T35" fmla="*/ 0 h 103"/>
                  <a:gd name="T36" fmla="*/ 0 w 199"/>
                  <a:gd name="T37" fmla="*/ 0 h 103"/>
                  <a:gd name="T38" fmla="*/ 0 w 199"/>
                  <a:gd name="T39" fmla="*/ 0 h 103"/>
                  <a:gd name="T40" fmla="*/ 0 w 199"/>
                  <a:gd name="T41" fmla="*/ 0 h 103"/>
                  <a:gd name="T42" fmla="*/ 0 w 199"/>
                  <a:gd name="T43" fmla="*/ 0 h 103"/>
                  <a:gd name="T44" fmla="*/ 0 w 199"/>
                  <a:gd name="T45" fmla="*/ 0 h 103"/>
                  <a:gd name="T46" fmla="*/ 0 w 199"/>
                  <a:gd name="T47" fmla="*/ 0 h 103"/>
                  <a:gd name="T48" fmla="*/ 0 w 199"/>
                  <a:gd name="T49" fmla="*/ 0 h 103"/>
                  <a:gd name="T50" fmla="*/ 0 w 199"/>
                  <a:gd name="T51" fmla="*/ 0 h 103"/>
                  <a:gd name="T52" fmla="*/ 0 w 199"/>
                  <a:gd name="T53" fmla="*/ 0 h 103"/>
                  <a:gd name="T54" fmla="*/ 0 w 199"/>
                  <a:gd name="T55" fmla="*/ 0 h 103"/>
                  <a:gd name="T56" fmla="*/ 0 w 199"/>
                  <a:gd name="T57" fmla="*/ 0 h 103"/>
                  <a:gd name="T58" fmla="*/ 0 w 199"/>
                  <a:gd name="T59" fmla="*/ 0 h 103"/>
                  <a:gd name="T60" fmla="*/ 0 w 199"/>
                  <a:gd name="T61" fmla="*/ 0 h 103"/>
                  <a:gd name="T62" fmla="*/ 0 w 199"/>
                  <a:gd name="T63" fmla="*/ 0 h 103"/>
                  <a:gd name="T64" fmla="*/ 0 w 199"/>
                  <a:gd name="T65" fmla="*/ 0 h 10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7" name="Freeform 44"/>
              <p:cNvSpPr>
                <a:spLocks/>
              </p:cNvSpPr>
              <p:nvPr/>
            </p:nvSpPr>
            <p:spPr bwMode="auto">
              <a:xfrm>
                <a:off x="3093" y="3326"/>
                <a:ext cx="53" cy="98"/>
              </a:xfrm>
              <a:custGeom>
                <a:avLst/>
                <a:gdLst>
                  <a:gd name="T0" fmla="*/ 0 w 107"/>
                  <a:gd name="T1" fmla="*/ 0 h 195"/>
                  <a:gd name="T2" fmla="*/ 0 w 107"/>
                  <a:gd name="T3" fmla="*/ 1 h 195"/>
                  <a:gd name="T4" fmla="*/ 0 w 107"/>
                  <a:gd name="T5" fmla="*/ 1 h 195"/>
                  <a:gd name="T6" fmla="*/ 0 w 107"/>
                  <a:gd name="T7" fmla="*/ 1 h 195"/>
                  <a:gd name="T8" fmla="*/ 0 w 107"/>
                  <a:gd name="T9" fmla="*/ 1 h 195"/>
                  <a:gd name="T10" fmla="*/ 0 w 107"/>
                  <a:gd name="T11" fmla="*/ 1 h 195"/>
                  <a:gd name="T12" fmla="*/ 0 w 107"/>
                  <a:gd name="T13" fmla="*/ 1 h 195"/>
                  <a:gd name="T14" fmla="*/ 0 w 107"/>
                  <a:gd name="T15" fmla="*/ 1 h 195"/>
                  <a:gd name="T16" fmla="*/ 0 w 107"/>
                  <a:gd name="T17" fmla="*/ 1 h 195"/>
                  <a:gd name="T18" fmla="*/ 0 w 107"/>
                  <a:gd name="T19" fmla="*/ 1 h 195"/>
                  <a:gd name="T20" fmla="*/ 0 w 107"/>
                  <a:gd name="T21" fmla="*/ 1 h 195"/>
                  <a:gd name="T22" fmla="*/ 0 w 107"/>
                  <a:gd name="T23" fmla="*/ 1 h 195"/>
                  <a:gd name="T24" fmla="*/ 0 w 107"/>
                  <a:gd name="T25" fmla="*/ 1 h 195"/>
                  <a:gd name="T26" fmla="*/ 0 w 107"/>
                  <a:gd name="T27" fmla="*/ 1 h 195"/>
                  <a:gd name="T28" fmla="*/ 0 w 107"/>
                  <a:gd name="T29" fmla="*/ 1 h 195"/>
                  <a:gd name="T30" fmla="*/ 0 w 107"/>
                  <a:gd name="T31" fmla="*/ 1 h 195"/>
                  <a:gd name="T32" fmla="*/ 0 w 107"/>
                  <a:gd name="T33" fmla="*/ 1 h 195"/>
                  <a:gd name="T34" fmla="*/ 0 w 107"/>
                  <a:gd name="T35" fmla="*/ 1 h 195"/>
                  <a:gd name="T36" fmla="*/ 0 w 107"/>
                  <a:gd name="T37" fmla="*/ 1 h 195"/>
                  <a:gd name="T38" fmla="*/ 0 w 107"/>
                  <a:gd name="T39" fmla="*/ 1 h 195"/>
                  <a:gd name="T40" fmla="*/ 0 w 107"/>
                  <a:gd name="T41" fmla="*/ 1 h 195"/>
                  <a:gd name="T42" fmla="*/ 0 w 107"/>
                  <a:gd name="T43" fmla="*/ 1 h 195"/>
                  <a:gd name="T44" fmla="*/ 0 w 107"/>
                  <a:gd name="T45" fmla="*/ 1 h 195"/>
                  <a:gd name="T46" fmla="*/ 0 w 107"/>
                  <a:gd name="T47" fmla="*/ 1 h 195"/>
                  <a:gd name="T48" fmla="*/ 0 w 107"/>
                  <a:gd name="T49" fmla="*/ 0 h 19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8" name="Freeform 45"/>
              <p:cNvSpPr>
                <a:spLocks/>
              </p:cNvSpPr>
              <p:nvPr/>
            </p:nvSpPr>
            <p:spPr bwMode="auto">
              <a:xfrm>
                <a:off x="3043" y="3323"/>
                <a:ext cx="91" cy="63"/>
              </a:xfrm>
              <a:custGeom>
                <a:avLst/>
                <a:gdLst>
                  <a:gd name="T0" fmla="*/ 0 w 183"/>
                  <a:gd name="T1" fmla="*/ 0 h 126"/>
                  <a:gd name="T2" fmla="*/ 0 w 183"/>
                  <a:gd name="T3" fmla="*/ 1 h 126"/>
                  <a:gd name="T4" fmla="*/ 0 w 183"/>
                  <a:gd name="T5" fmla="*/ 1 h 126"/>
                  <a:gd name="T6" fmla="*/ 0 w 183"/>
                  <a:gd name="T7" fmla="*/ 1 h 126"/>
                  <a:gd name="T8" fmla="*/ 0 w 183"/>
                  <a:gd name="T9" fmla="*/ 1 h 126"/>
                  <a:gd name="T10" fmla="*/ 0 w 183"/>
                  <a:gd name="T11" fmla="*/ 1 h 126"/>
                  <a:gd name="T12" fmla="*/ 0 w 183"/>
                  <a:gd name="T13" fmla="*/ 1 h 126"/>
                  <a:gd name="T14" fmla="*/ 0 w 183"/>
                  <a:gd name="T15" fmla="*/ 1 h 126"/>
                  <a:gd name="T16" fmla="*/ 0 w 183"/>
                  <a:gd name="T17" fmla="*/ 1 h 126"/>
                  <a:gd name="T18" fmla="*/ 0 w 183"/>
                  <a:gd name="T19" fmla="*/ 1 h 126"/>
                  <a:gd name="T20" fmla="*/ 0 w 183"/>
                  <a:gd name="T21" fmla="*/ 1 h 126"/>
                  <a:gd name="T22" fmla="*/ 0 w 183"/>
                  <a:gd name="T23" fmla="*/ 1 h 126"/>
                  <a:gd name="T24" fmla="*/ 0 w 183"/>
                  <a:gd name="T25" fmla="*/ 1 h 126"/>
                  <a:gd name="T26" fmla="*/ 0 w 183"/>
                  <a:gd name="T27" fmla="*/ 1 h 126"/>
                  <a:gd name="T28" fmla="*/ 0 w 183"/>
                  <a:gd name="T29" fmla="*/ 1 h 126"/>
                  <a:gd name="T30" fmla="*/ 0 w 183"/>
                  <a:gd name="T31" fmla="*/ 1 h 126"/>
                  <a:gd name="T32" fmla="*/ 0 w 183"/>
                  <a:gd name="T33" fmla="*/ 1 h 126"/>
                  <a:gd name="T34" fmla="*/ 0 w 183"/>
                  <a:gd name="T35" fmla="*/ 1 h 126"/>
                  <a:gd name="T36" fmla="*/ 0 w 183"/>
                  <a:gd name="T37" fmla="*/ 1 h 126"/>
                  <a:gd name="T38" fmla="*/ 0 w 183"/>
                  <a:gd name="T39" fmla="*/ 1 h 126"/>
                  <a:gd name="T40" fmla="*/ 0 w 183"/>
                  <a:gd name="T41" fmla="*/ 1 h 126"/>
                  <a:gd name="T42" fmla="*/ 0 w 183"/>
                  <a:gd name="T43" fmla="*/ 1 h 126"/>
                  <a:gd name="T44" fmla="*/ 0 w 183"/>
                  <a:gd name="T45" fmla="*/ 1 h 126"/>
                  <a:gd name="T46" fmla="*/ 0 w 183"/>
                  <a:gd name="T47" fmla="*/ 1 h 126"/>
                  <a:gd name="T48" fmla="*/ 0 w 183"/>
                  <a:gd name="T49" fmla="*/ 0 h 1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9" name="Freeform 46"/>
              <p:cNvSpPr>
                <a:spLocks/>
              </p:cNvSpPr>
              <p:nvPr/>
            </p:nvSpPr>
            <p:spPr bwMode="auto">
              <a:xfrm>
                <a:off x="3143" y="3325"/>
                <a:ext cx="52" cy="98"/>
              </a:xfrm>
              <a:custGeom>
                <a:avLst/>
                <a:gdLst>
                  <a:gd name="T0" fmla="*/ 0 w 102"/>
                  <a:gd name="T1" fmla="*/ 0 h 197"/>
                  <a:gd name="T2" fmla="*/ 1 w 102"/>
                  <a:gd name="T3" fmla="*/ 0 h 197"/>
                  <a:gd name="T4" fmla="*/ 1 w 102"/>
                  <a:gd name="T5" fmla="*/ 0 h 197"/>
                  <a:gd name="T6" fmla="*/ 1 w 102"/>
                  <a:gd name="T7" fmla="*/ 0 h 197"/>
                  <a:gd name="T8" fmla="*/ 1 w 102"/>
                  <a:gd name="T9" fmla="*/ 0 h 197"/>
                  <a:gd name="T10" fmla="*/ 1 w 102"/>
                  <a:gd name="T11" fmla="*/ 0 h 197"/>
                  <a:gd name="T12" fmla="*/ 1 w 102"/>
                  <a:gd name="T13" fmla="*/ 0 h 197"/>
                  <a:gd name="T14" fmla="*/ 1 w 102"/>
                  <a:gd name="T15" fmla="*/ 0 h 197"/>
                  <a:gd name="T16" fmla="*/ 1 w 102"/>
                  <a:gd name="T17" fmla="*/ 0 h 197"/>
                  <a:gd name="T18" fmla="*/ 1 w 102"/>
                  <a:gd name="T19" fmla="*/ 0 h 197"/>
                  <a:gd name="T20" fmla="*/ 1 w 102"/>
                  <a:gd name="T21" fmla="*/ 0 h 197"/>
                  <a:gd name="T22" fmla="*/ 1 w 102"/>
                  <a:gd name="T23" fmla="*/ 0 h 197"/>
                  <a:gd name="T24" fmla="*/ 1 w 102"/>
                  <a:gd name="T25" fmla="*/ 0 h 197"/>
                  <a:gd name="T26" fmla="*/ 1 w 102"/>
                  <a:gd name="T27" fmla="*/ 0 h 197"/>
                  <a:gd name="T28" fmla="*/ 1 w 102"/>
                  <a:gd name="T29" fmla="*/ 0 h 197"/>
                  <a:gd name="T30" fmla="*/ 1 w 102"/>
                  <a:gd name="T31" fmla="*/ 0 h 197"/>
                  <a:gd name="T32" fmla="*/ 1 w 102"/>
                  <a:gd name="T33" fmla="*/ 0 h 197"/>
                  <a:gd name="T34" fmla="*/ 1 w 102"/>
                  <a:gd name="T35" fmla="*/ 0 h 197"/>
                  <a:gd name="T36" fmla="*/ 1 w 102"/>
                  <a:gd name="T37" fmla="*/ 0 h 197"/>
                  <a:gd name="T38" fmla="*/ 1 w 102"/>
                  <a:gd name="T39" fmla="*/ 0 h 197"/>
                  <a:gd name="T40" fmla="*/ 1 w 102"/>
                  <a:gd name="T41" fmla="*/ 0 h 197"/>
                  <a:gd name="T42" fmla="*/ 1 w 102"/>
                  <a:gd name="T43" fmla="*/ 0 h 197"/>
                  <a:gd name="T44" fmla="*/ 1 w 102"/>
                  <a:gd name="T45" fmla="*/ 0 h 197"/>
                  <a:gd name="T46" fmla="*/ 1 w 102"/>
                  <a:gd name="T47" fmla="*/ 0 h 197"/>
                  <a:gd name="T48" fmla="*/ 0 w 102"/>
                  <a:gd name="T49" fmla="*/ 0 h 19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0" name="Freeform 47"/>
              <p:cNvSpPr>
                <a:spLocks/>
              </p:cNvSpPr>
              <p:nvPr/>
            </p:nvSpPr>
            <p:spPr bwMode="auto">
              <a:xfrm>
                <a:off x="3146" y="3319"/>
                <a:ext cx="90" cy="64"/>
              </a:xfrm>
              <a:custGeom>
                <a:avLst/>
                <a:gdLst>
                  <a:gd name="T0" fmla="*/ 0 w 180"/>
                  <a:gd name="T1" fmla="*/ 0 h 129"/>
                  <a:gd name="T2" fmla="*/ 1 w 180"/>
                  <a:gd name="T3" fmla="*/ 0 h 129"/>
                  <a:gd name="T4" fmla="*/ 1 w 180"/>
                  <a:gd name="T5" fmla="*/ 0 h 129"/>
                  <a:gd name="T6" fmla="*/ 1 w 180"/>
                  <a:gd name="T7" fmla="*/ 0 h 129"/>
                  <a:gd name="T8" fmla="*/ 1 w 180"/>
                  <a:gd name="T9" fmla="*/ 0 h 129"/>
                  <a:gd name="T10" fmla="*/ 1 w 180"/>
                  <a:gd name="T11" fmla="*/ 0 h 129"/>
                  <a:gd name="T12" fmla="*/ 1 w 180"/>
                  <a:gd name="T13" fmla="*/ 0 h 129"/>
                  <a:gd name="T14" fmla="*/ 1 w 180"/>
                  <a:gd name="T15" fmla="*/ 0 h 129"/>
                  <a:gd name="T16" fmla="*/ 1 w 180"/>
                  <a:gd name="T17" fmla="*/ 0 h 129"/>
                  <a:gd name="T18" fmla="*/ 1 w 180"/>
                  <a:gd name="T19" fmla="*/ 0 h 129"/>
                  <a:gd name="T20" fmla="*/ 1 w 180"/>
                  <a:gd name="T21" fmla="*/ 0 h 129"/>
                  <a:gd name="T22" fmla="*/ 1 w 180"/>
                  <a:gd name="T23" fmla="*/ 0 h 129"/>
                  <a:gd name="T24" fmla="*/ 1 w 180"/>
                  <a:gd name="T25" fmla="*/ 0 h 129"/>
                  <a:gd name="T26" fmla="*/ 1 w 180"/>
                  <a:gd name="T27" fmla="*/ 0 h 129"/>
                  <a:gd name="T28" fmla="*/ 1 w 180"/>
                  <a:gd name="T29" fmla="*/ 0 h 129"/>
                  <a:gd name="T30" fmla="*/ 1 w 180"/>
                  <a:gd name="T31" fmla="*/ 0 h 129"/>
                  <a:gd name="T32" fmla="*/ 1 w 180"/>
                  <a:gd name="T33" fmla="*/ 0 h 129"/>
                  <a:gd name="T34" fmla="*/ 1 w 180"/>
                  <a:gd name="T35" fmla="*/ 0 h 129"/>
                  <a:gd name="T36" fmla="*/ 1 w 180"/>
                  <a:gd name="T37" fmla="*/ 0 h 129"/>
                  <a:gd name="T38" fmla="*/ 1 w 180"/>
                  <a:gd name="T39" fmla="*/ 0 h 129"/>
                  <a:gd name="T40" fmla="*/ 1 w 180"/>
                  <a:gd name="T41" fmla="*/ 0 h 129"/>
                  <a:gd name="T42" fmla="*/ 1 w 180"/>
                  <a:gd name="T43" fmla="*/ 0 h 129"/>
                  <a:gd name="T44" fmla="*/ 1 w 180"/>
                  <a:gd name="T45" fmla="*/ 0 h 129"/>
                  <a:gd name="T46" fmla="*/ 1 w 180"/>
                  <a:gd name="T47" fmla="*/ 0 h 129"/>
                  <a:gd name="T48" fmla="*/ 0 w 18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1" name="Freeform 48"/>
              <p:cNvSpPr>
                <a:spLocks/>
              </p:cNvSpPr>
              <p:nvPr/>
            </p:nvSpPr>
            <p:spPr bwMode="auto">
              <a:xfrm>
                <a:off x="3150" y="3281"/>
                <a:ext cx="103" cy="42"/>
              </a:xfrm>
              <a:custGeom>
                <a:avLst/>
                <a:gdLst>
                  <a:gd name="T0" fmla="*/ 0 w 206"/>
                  <a:gd name="T1" fmla="*/ 0 h 85"/>
                  <a:gd name="T2" fmla="*/ 1 w 206"/>
                  <a:gd name="T3" fmla="*/ 0 h 85"/>
                  <a:gd name="T4" fmla="*/ 1 w 206"/>
                  <a:gd name="T5" fmla="*/ 0 h 85"/>
                  <a:gd name="T6" fmla="*/ 1 w 206"/>
                  <a:gd name="T7" fmla="*/ 0 h 85"/>
                  <a:gd name="T8" fmla="*/ 1 w 206"/>
                  <a:gd name="T9" fmla="*/ 0 h 85"/>
                  <a:gd name="T10" fmla="*/ 1 w 206"/>
                  <a:gd name="T11" fmla="*/ 0 h 85"/>
                  <a:gd name="T12" fmla="*/ 1 w 206"/>
                  <a:gd name="T13" fmla="*/ 0 h 85"/>
                  <a:gd name="T14" fmla="*/ 1 w 206"/>
                  <a:gd name="T15" fmla="*/ 0 h 85"/>
                  <a:gd name="T16" fmla="*/ 1 w 206"/>
                  <a:gd name="T17" fmla="*/ 0 h 85"/>
                  <a:gd name="T18" fmla="*/ 1 w 206"/>
                  <a:gd name="T19" fmla="*/ 0 h 85"/>
                  <a:gd name="T20" fmla="*/ 1 w 206"/>
                  <a:gd name="T21" fmla="*/ 0 h 85"/>
                  <a:gd name="T22" fmla="*/ 1 w 206"/>
                  <a:gd name="T23" fmla="*/ 0 h 85"/>
                  <a:gd name="T24" fmla="*/ 1 w 206"/>
                  <a:gd name="T25" fmla="*/ 0 h 85"/>
                  <a:gd name="T26" fmla="*/ 1 w 206"/>
                  <a:gd name="T27" fmla="*/ 0 h 85"/>
                  <a:gd name="T28" fmla="*/ 1 w 206"/>
                  <a:gd name="T29" fmla="*/ 0 h 85"/>
                  <a:gd name="T30" fmla="*/ 1 w 206"/>
                  <a:gd name="T31" fmla="*/ 0 h 85"/>
                  <a:gd name="T32" fmla="*/ 1 w 206"/>
                  <a:gd name="T33" fmla="*/ 0 h 85"/>
                  <a:gd name="T34" fmla="*/ 1 w 206"/>
                  <a:gd name="T35" fmla="*/ 0 h 85"/>
                  <a:gd name="T36" fmla="*/ 1 w 206"/>
                  <a:gd name="T37" fmla="*/ 0 h 85"/>
                  <a:gd name="T38" fmla="*/ 1 w 206"/>
                  <a:gd name="T39" fmla="*/ 0 h 85"/>
                  <a:gd name="T40" fmla="*/ 1 w 206"/>
                  <a:gd name="T41" fmla="*/ 0 h 85"/>
                  <a:gd name="T42" fmla="*/ 1 w 206"/>
                  <a:gd name="T43" fmla="*/ 0 h 85"/>
                  <a:gd name="T44" fmla="*/ 1 w 206"/>
                  <a:gd name="T45" fmla="*/ 0 h 85"/>
                  <a:gd name="T46" fmla="*/ 1 w 206"/>
                  <a:gd name="T47" fmla="*/ 0 h 85"/>
                  <a:gd name="T48" fmla="*/ 1 w 206"/>
                  <a:gd name="T49" fmla="*/ 0 h 85"/>
                  <a:gd name="T50" fmla="*/ 1 w 206"/>
                  <a:gd name="T51" fmla="*/ 0 h 85"/>
                  <a:gd name="T52" fmla="*/ 1 w 206"/>
                  <a:gd name="T53" fmla="*/ 0 h 85"/>
                  <a:gd name="T54" fmla="*/ 1 w 206"/>
                  <a:gd name="T55" fmla="*/ 0 h 85"/>
                  <a:gd name="T56" fmla="*/ 1 w 206"/>
                  <a:gd name="T57" fmla="*/ 0 h 85"/>
                  <a:gd name="T58" fmla="*/ 1 w 206"/>
                  <a:gd name="T59" fmla="*/ 0 h 85"/>
                  <a:gd name="T60" fmla="*/ 1 w 206"/>
                  <a:gd name="T61" fmla="*/ 0 h 85"/>
                  <a:gd name="T62" fmla="*/ 1 w 206"/>
                  <a:gd name="T63" fmla="*/ 0 h 85"/>
                  <a:gd name="T64" fmla="*/ 0 w 206"/>
                  <a:gd name="T65" fmla="*/ 0 h 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2" name="Freeform 49"/>
              <p:cNvSpPr>
                <a:spLocks/>
              </p:cNvSpPr>
              <p:nvPr/>
            </p:nvSpPr>
            <p:spPr bwMode="auto">
              <a:xfrm>
                <a:off x="2822" y="3075"/>
                <a:ext cx="74" cy="47"/>
              </a:xfrm>
              <a:custGeom>
                <a:avLst/>
                <a:gdLst>
                  <a:gd name="T0" fmla="*/ 0 w 147"/>
                  <a:gd name="T1" fmla="*/ 0 h 95"/>
                  <a:gd name="T2" fmla="*/ 1 w 147"/>
                  <a:gd name="T3" fmla="*/ 0 h 95"/>
                  <a:gd name="T4" fmla="*/ 1 w 147"/>
                  <a:gd name="T5" fmla="*/ 0 h 95"/>
                  <a:gd name="T6" fmla="*/ 1 w 147"/>
                  <a:gd name="T7" fmla="*/ 0 h 95"/>
                  <a:gd name="T8" fmla="*/ 1 w 147"/>
                  <a:gd name="T9" fmla="*/ 0 h 95"/>
                  <a:gd name="T10" fmla="*/ 1 w 147"/>
                  <a:gd name="T11" fmla="*/ 0 h 95"/>
                  <a:gd name="T12" fmla="*/ 1 w 147"/>
                  <a:gd name="T13" fmla="*/ 0 h 95"/>
                  <a:gd name="T14" fmla="*/ 1 w 147"/>
                  <a:gd name="T15" fmla="*/ 0 h 95"/>
                  <a:gd name="T16" fmla="*/ 1 w 147"/>
                  <a:gd name="T17" fmla="*/ 0 h 95"/>
                  <a:gd name="T18" fmla="*/ 1 w 147"/>
                  <a:gd name="T19" fmla="*/ 0 h 95"/>
                  <a:gd name="T20" fmla="*/ 1 w 147"/>
                  <a:gd name="T21" fmla="*/ 0 h 95"/>
                  <a:gd name="T22" fmla="*/ 1 w 147"/>
                  <a:gd name="T23" fmla="*/ 0 h 95"/>
                  <a:gd name="T24" fmla="*/ 1 w 147"/>
                  <a:gd name="T25" fmla="*/ 0 h 95"/>
                  <a:gd name="T26" fmla="*/ 1 w 147"/>
                  <a:gd name="T27" fmla="*/ 0 h 95"/>
                  <a:gd name="T28" fmla="*/ 1 w 147"/>
                  <a:gd name="T29" fmla="*/ 0 h 95"/>
                  <a:gd name="T30" fmla="*/ 1 w 147"/>
                  <a:gd name="T31" fmla="*/ 0 h 95"/>
                  <a:gd name="T32" fmla="*/ 1 w 147"/>
                  <a:gd name="T33" fmla="*/ 0 h 95"/>
                  <a:gd name="T34" fmla="*/ 1 w 147"/>
                  <a:gd name="T35" fmla="*/ 0 h 95"/>
                  <a:gd name="T36" fmla="*/ 1 w 147"/>
                  <a:gd name="T37" fmla="*/ 0 h 95"/>
                  <a:gd name="T38" fmla="*/ 1 w 147"/>
                  <a:gd name="T39" fmla="*/ 0 h 95"/>
                  <a:gd name="T40" fmla="*/ 1 w 147"/>
                  <a:gd name="T41" fmla="*/ 0 h 95"/>
                  <a:gd name="T42" fmla="*/ 1 w 147"/>
                  <a:gd name="T43" fmla="*/ 0 h 95"/>
                  <a:gd name="T44" fmla="*/ 1 w 147"/>
                  <a:gd name="T45" fmla="*/ 0 h 95"/>
                  <a:gd name="T46" fmla="*/ 1 w 147"/>
                  <a:gd name="T47" fmla="*/ 0 h 95"/>
                  <a:gd name="T48" fmla="*/ 0 w 147"/>
                  <a:gd name="T49" fmla="*/ 0 h 9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3" name="Freeform 50"/>
              <p:cNvSpPr>
                <a:spLocks/>
              </p:cNvSpPr>
              <p:nvPr/>
            </p:nvSpPr>
            <p:spPr bwMode="auto">
              <a:xfrm>
                <a:off x="2819" y="3081"/>
                <a:ext cx="43" cy="77"/>
              </a:xfrm>
              <a:custGeom>
                <a:avLst/>
                <a:gdLst>
                  <a:gd name="T0" fmla="*/ 0 w 87"/>
                  <a:gd name="T1" fmla="*/ 0 h 154"/>
                  <a:gd name="T2" fmla="*/ 0 w 87"/>
                  <a:gd name="T3" fmla="*/ 1 h 154"/>
                  <a:gd name="T4" fmla="*/ 0 w 87"/>
                  <a:gd name="T5" fmla="*/ 1 h 154"/>
                  <a:gd name="T6" fmla="*/ 0 w 87"/>
                  <a:gd name="T7" fmla="*/ 1 h 154"/>
                  <a:gd name="T8" fmla="*/ 0 w 87"/>
                  <a:gd name="T9" fmla="*/ 1 h 154"/>
                  <a:gd name="T10" fmla="*/ 0 w 87"/>
                  <a:gd name="T11" fmla="*/ 1 h 154"/>
                  <a:gd name="T12" fmla="*/ 0 w 87"/>
                  <a:gd name="T13" fmla="*/ 1 h 154"/>
                  <a:gd name="T14" fmla="*/ 0 w 87"/>
                  <a:gd name="T15" fmla="*/ 1 h 154"/>
                  <a:gd name="T16" fmla="*/ 0 w 87"/>
                  <a:gd name="T17" fmla="*/ 1 h 154"/>
                  <a:gd name="T18" fmla="*/ 0 w 87"/>
                  <a:gd name="T19" fmla="*/ 1 h 154"/>
                  <a:gd name="T20" fmla="*/ 0 w 87"/>
                  <a:gd name="T21" fmla="*/ 1 h 154"/>
                  <a:gd name="T22" fmla="*/ 0 w 87"/>
                  <a:gd name="T23" fmla="*/ 1 h 154"/>
                  <a:gd name="T24" fmla="*/ 0 w 87"/>
                  <a:gd name="T25" fmla="*/ 1 h 154"/>
                  <a:gd name="T26" fmla="*/ 0 w 87"/>
                  <a:gd name="T27" fmla="*/ 1 h 154"/>
                  <a:gd name="T28" fmla="*/ 0 w 87"/>
                  <a:gd name="T29" fmla="*/ 1 h 154"/>
                  <a:gd name="T30" fmla="*/ 0 w 87"/>
                  <a:gd name="T31" fmla="*/ 1 h 154"/>
                  <a:gd name="T32" fmla="*/ 0 w 87"/>
                  <a:gd name="T33" fmla="*/ 1 h 154"/>
                  <a:gd name="T34" fmla="*/ 0 w 87"/>
                  <a:gd name="T35" fmla="*/ 1 h 154"/>
                  <a:gd name="T36" fmla="*/ 0 w 87"/>
                  <a:gd name="T37" fmla="*/ 1 h 154"/>
                  <a:gd name="T38" fmla="*/ 0 w 87"/>
                  <a:gd name="T39" fmla="*/ 1 h 154"/>
                  <a:gd name="T40" fmla="*/ 0 w 87"/>
                  <a:gd name="T41" fmla="*/ 1 h 154"/>
                  <a:gd name="T42" fmla="*/ 0 w 87"/>
                  <a:gd name="T43" fmla="*/ 1 h 154"/>
                  <a:gd name="T44" fmla="*/ 0 w 87"/>
                  <a:gd name="T45" fmla="*/ 1 h 154"/>
                  <a:gd name="T46" fmla="*/ 0 w 87"/>
                  <a:gd name="T47" fmla="*/ 1 h 154"/>
                  <a:gd name="T48" fmla="*/ 0 w 87"/>
                  <a:gd name="T49" fmla="*/ 0 h 1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4" name="Freeform 51"/>
              <p:cNvSpPr>
                <a:spLocks/>
              </p:cNvSpPr>
              <p:nvPr/>
            </p:nvSpPr>
            <p:spPr bwMode="auto">
              <a:xfrm>
                <a:off x="2821" y="3040"/>
                <a:ext cx="81" cy="34"/>
              </a:xfrm>
              <a:custGeom>
                <a:avLst/>
                <a:gdLst>
                  <a:gd name="T0" fmla="*/ 0 w 161"/>
                  <a:gd name="T1" fmla="*/ 0 h 69"/>
                  <a:gd name="T2" fmla="*/ 1 w 161"/>
                  <a:gd name="T3" fmla="*/ 0 h 69"/>
                  <a:gd name="T4" fmla="*/ 1 w 161"/>
                  <a:gd name="T5" fmla="*/ 0 h 69"/>
                  <a:gd name="T6" fmla="*/ 1 w 161"/>
                  <a:gd name="T7" fmla="*/ 0 h 69"/>
                  <a:gd name="T8" fmla="*/ 1 w 161"/>
                  <a:gd name="T9" fmla="*/ 0 h 69"/>
                  <a:gd name="T10" fmla="*/ 1 w 161"/>
                  <a:gd name="T11" fmla="*/ 0 h 69"/>
                  <a:gd name="T12" fmla="*/ 1 w 161"/>
                  <a:gd name="T13" fmla="*/ 0 h 69"/>
                  <a:gd name="T14" fmla="*/ 1 w 161"/>
                  <a:gd name="T15" fmla="*/ 0 h 69"/>
                  <a:gd name="T16" fmla="*/ 1 w 161"/>
                  <a:gd name="T17" fmla="*/ 0 h 69"/>
                  <a:gd name="T18" fmla="*/ 1 w 161"/>
                  <a:gd name="T19" fmla="*/ 0 h 69"/>
                  <a:gd name="T20" fmla="*/ 1 w 161"/>
                  <a:gd name="T21" fmla="*/ 0 h 69"/>
                  <a:gd name="T22" fmla="*/ 1 w 161"/>
                  <a:gd name="T23" fmla="*/ 0 h 69"/>
                  <a:gd name="T24" fmla="*/ 1 w 161"/>
                  <a:gd name="T25" fmla="*/ 0 h 69"/>
                  <a:gd name="T26" fmla="*/ 1 w 161"/>
                  <a:gd name="T27" fmla="*/ 0 h 69"/>
                  <a:gd name="T28" fmla="*/ 1 w 161"/>
                  <a:gd name="T29" fmla="*/ 0 h 69"/>
                  <a:gd name="T30" fmla="*/ 1 w 161"/>
                  <a:gd name="T31" fmla="*/ 0 h 69"/>
                  <a:gd name="T32" fmla="*/ 1 w 161"/>
                  <a:gd name="T33" fmla="*/ 0 h 69"/>
                  <a:gd name="T34" fmla="*/ 1 w 161"/>
                  <a:gd name="T35" fmla="*/ 0 h 69"/>
                  <a:gd name="T36" fmla="*/ 1 w 161"/>
                  <a:gd name="T37" fmla="*/ 0 h 69"/>
                  <a:gd name="T38" fmla="*/ 1 w 161"/>
                  <a:gd name="T39" fmla="*/ 0 h 69"/>
                  <a:gd name="T40" fmla="*/ 1 w 161"/>
                  <a:gd name="T41" fmla="*/ 0 h 69"/>
                  <a:gd name="T42" fmla="*/ 1 w 161"/>
                  <a:gd name="T43" fmla="*/ 0 h 69"/>
                  <a:gd name="T44" fmla="*/ 1 w 161"/>
                  <a:gd name="T45" fmla="*/ 0 h 69"/>
                  <a:gd name="T46" fmla="*/ 1 w 161"/>
                  <a:gd name="T47" fmla="*/ 0 h 69"/>
                  <a:gd name="T48" fmla="*/ 0 w 161"/>
                  <a:gd name="T49" fmla="*/ 0 h 6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5" name="Freeform 52"/>
              <p:cNvSpPr>
                <a:spLocks/>
              </p:cNvSpPr>
              <p:nvPr/>
            </p:nvSpPr>
            <p:spPr bwMode="auto">
              <a:xfrm>
                <a:off x="2818" y="3005"/>
                <a:ext cx="57" cy="66"/>
              </a:xfrm>
              <a:custGeom>
                <a:avLst/>
                <a:gdLst>
                  <a:gd name="T0" fmla="*/ 0 w 114"/>
                  <a:gd name="T1" fmla="*/ 0 h 133"/>
                  <a:gd name="T2" fmla="*/ 1 w 114"/>
                  <a:gd name="T3" fmla="*/ 0 h 133"/>
                  <a:gd name="T4" fmla="*/ 1 w 114"/>
                  <a:gd name="T5" fmla="*/ 0 h 133"/>
                  <a:gd name="T6" fmla="*/ 1 w 114"/>
                  <a:gd name="T7" fmla="*/ 0 h 133"/>
                  <a:gd name="T8" fmla="*/ 1 w 114"/>
                  <a:gd name="T9" fmla="*/ 0 h 133"/>
                  <a:gd name="T10" fmla="*/ 1 w 114"/>
                  <a:gd name="T11" fmla="*/ 0 h 133"/>
                  <a:gd name="T12" fmla="*/ 1 w 114"/>
                  <a:gd name="T13" fmla="*/ 0 h 133"/>
                  <a:gd name="T14" fmla="*/ 1 w 114"/>
                  <a:gd name="T15" fmla="*/ 0 h 133"/>
                  <a:gd name="T16" fmla="*/ 1 w 114"/>
                  <a:gd name="T17" fmla="*/ 0 h 133"/>
                  <a:gd name="T18" fmla="*/ 1 w 114"/>
                  <a:gd name="T19" fmla="*/ 0 h 133"/>
                  <a:gd name="T20" fmla="*/ 1 w 114"/>
                  <a:gd name="T21" fmla="*/ 0 h 133"/>
                  <a:gd name="T22" fmla="*/ 1 w 114"/>
                  <a:gd name="T23" fmla="*/ 0 h 133"/>
                  <a:gd name="T24" fmla="*/ 1 w 114"/>
                  <a:gd name="T25" fmla="*/ 0 h 133"/>
                  <a:gd name="T26" fmla="*/ 1 w 114"/>
                  <a:gd name="T27" fmla="*/ 0 h 133"/>
                  <a:gd name="T28" fmla="*/ 1 w 114"/>
                  <a:gd name="T29" fmla="*/ 0 h 133"/>
                  <a:gd name="T30" fmla="*/ 1 w 114"/>
                  <a:gd name="T31" fmla="*/ 0 h 133"/>
                  <a:gd name="T32" fmla="*/ 1 w 114"/>
                  <a:gd name="T33" fmla="*/ 0 h 133"/>
                  <a:gd name="T34" fmla="*/ 1 w 114"/>
                  <a:gd name="T35" fmla="*/ 0 h 133"/>
                  <a:gd name="T36" fmla="*/ 1 w 114"/>
                  <a:gd name="T37" fmla="*/ 0 h 133"/>
                  <a:gd name="T38" fmla="*/ 1 w 114"/>
                  <a:gd name="T39" fmla="*/ 0 h 133"/>
                  <a:gd name="T40" fmla="*/ 1 w 114"/>
                  <a:gd name="T41" fmla="*/ 0 h 133"/>
                  <a:gd name="T42" fmla="*/ 1 w 114"/>
                  <a:gd name="T43" fmla="*/ 0 h 133"/>
                  <a:gd name="T44" fmla="*/ 1 w 114"/>
                  <a:gd name="T45" fmla="*/ 0 h 133"/>
                  <a:gd name="T46" fmla="*/ 1 w 114"/>
                  <a:gd name="T47" fmla="*/ 0 h 133"/>
                  <a:gd name="T48" fmla="*/ 0 w 114"/>
                  <a:gd name="T49" fmla="*/ 0 h 1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6" name="Freeform 53"/>
              <p:cNvSpPr>
                <a:spLocks/>
              </p:cNvSpPr>
              <p:nvPr/>
            </p:nvSpPr>
            <p:spPr bwMode="auto">
              <a:xfrm>
                <a:off x="2794" y="2985"/>
                <a:ext cx="35" cy="82"/>
              </a:xfrm>
              <a:custGeom>
                <a:avLst/>
                <a:gdLst>
                  <a:gd name="T0" fmla="*/ 1 w 70"/>
                  <a:gd name="T1" fmla="*/ 1 h 163"/>
                  <a:gd name="T2" fmla="*/ 1 w 70"/>
                  <a:gd name="T3" fmla="*/ 1 h 163"/>
                  <a:gd name="T4" fmla="*/ 1 w 70"/>
                  <a:gd name="T5" fmla="*/ 1 h 163"/>
                  <a:gd name="T6" fmla="*/ 1 w 70"/>
                  <a:gd name="T7" fmla="*/ 1 h 163"/>
                  <a:gd name="T8" fmla="*/ 0 w 70"/>
                  <a:gd name="T9" fmla="*/ 1 h 163"/>
                  <a:gd name="T10" fmla="*/ 0 w 70"/>
                  <a:gd name="T11" fmla="*/ 1 h 163"/>
                  <a:gd name="T12" fmla="*/ 1 w 70"/>
                  <a:gd name="T13" fmla="*/ 1 h 163"/>
                  <a:gd name="T14" fmla="*/ 1 w 70"/>
                  <a:gd name="T15" fmla="*/ 1 h 163"/>
                  <a:gd name="T16" fmla="*/ 1 w 70"/>
                  <a:gd name="T17" fmla="*/ 1 h 163"/>
                  <a:gd name="T18" fmla="*/ 1 w 70"/>
                  <a:gd name="T19" fmla="*/ 0 h 163"/>
                  <a:gd name="T20" fmla="*/ 1 w 70"/>
                  <a:gd name="T21" fmla="*/ 1 h 163"/>
                  <a:gd name="T22" fmla="*/ 1 w 70"/>
                  <a:gd name="T23" fmla="*/ 1 h 163"/>
                  <a:gd name="T24" fmla="*/ 1 w 70"/>
                  <a:gd name="T25" fmla="*/ 1 h 163"/>
                  <a:gd name="T26" fmla="*/ 1 w 70"/>
                  <a:gd name="T27" fmla="*/ 1 h 163"/>
                  <a:gd name="T28" fmla="*/ 1 w 70"/>
                  <a:gd name="T29" fmla="*/ 1 h 163"/>
                  <a:gd name="T30" fmla="*/ 1 w 70"/>
                  <a:gd name="T31" fmla="*/ 1 h 163"/>
                  <a:gd name="T32" fmla="*/ 1 w 70"/>
                  <a:gd name="T33" fmla="*/ 1 h 163"/>
                  <a:gd name="T34" fmla="*/ 1 w 70"/>
                  <a:gd name="T35" fmla="*/ 1 h 163"/>
                  <a:gd name="T36" fmla="*/ 1 w 70"/>
                  <a:gd name="T37" fmla="*/ 1 h 163"/>
                  <a:gd name="T38" fmla="*/ 1 w 70"/>
                  <a:gd name="T39" fmla="*/ 1 h 163"/>
                  <a:gd name="T40" fmla="*/ 1 w 70"/>
                  <a:gd name="T41" fmla="*/ 1 h 1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7" name="Freeform 54"/>
              <p:cNvSpPr>
                <a:spLocks/>
              </p:cNvSpPr>
              <p:nvPr/>
            </p:nvSpPr>
            <p:spPr bwMode="auto">
              <a:xfrm>
                <a:off x="2838" y="2266"/>
                <a:ext cx="180" cy="174"/>
              </a:xfrm>
              <a:custGeom>
                <a:avLst/>
                <a:gdLst>
                  <a:gd name="T0" fmla="*/ 0 w 361"/>
                  <a:gd name="T1" fmla="*/ 1 h 348"/>
                  <a:gd name="T2" fmla="*/ 0 w 361"/>
                  <a:gd name="T3" fmla="*/ 1 h 348"/>
                  <a:gd name="T4" fmla="*/ 0 w 361"/>
                  <a:gd name="T5" fmla="*/ 0 h 348"/>
                  <a:gd name="T6" fmla="*/ 0 w 361"/>
                  <a:gd name="T7" fmla="*/ 0 h 348"/>
                  <a:gd name="T8" fmla="*/ 0 w 361"/>
                  <a:gd name="T9" fmla="*/ 1 h 348"/>
                  <a:gd name="T10" fmla="*/ 0 w 361"/>
                  <a:gd name="T11" fmla="*/ 1 h 348"/>
                  <a:gd name="T12" fmla="*/ 0 w 361"/>
                  <a:gd name="T13" fmla="*/ 1 h 348"/>
                  <a:gd name="T14" fmla="*/ 0 w 361"/>
                  <a:gd name="T15" fmla="*/ 1 h 348"/>
                  <a:gd name="T16" fmla="*/ 0 w 361"/>
                  <a:gd name="T17" fmla="*/ 1 h 348"/>
                  <a:gd name="T18" fmla="*/ 0 w 361"/>
                  <a:gd name="T19" fmla="*/ 1 h 348"/>
                  <a:gd name="T20" fmla="*/ 0 w 361"/>
                  <a:gd name="T21" fmla="*/ 1 h 348"/>
                  <a:gd name="T22" fmla="*/ 0 w 361"/>
                  <a:gd name="T23" fmla="*/ 1 h 348"/>
                  <a:gd name="T24" fmla="*/ 0 w 361"/>
                  <a:gd name="T25" fmla="*/ 1 h 348"/>
                  <a:gd name="T26" fmla="*/ 0 w 361"/>
                  <a:gd name="T27" fmla="*/ 1 h 348"/>
                  <a:gd name="T28" fmla="*/ 0 w 361"/>
                  <a:gd name="T29" fmla="*/ 1 h 348"/>
                  <a:gd name="T30" fmla="*/ 0 w 361"/>
                  <a:gd name="T31" fmla="*/ 1 h 348"/>
                  <a:gd name="T32" fmla="*/ 0 w 361"/>
                  <a:gd name="T33" fmla="*/ 1 h 348"/>
                  <a:gd name="T34" fmla="*/ 0 w 361"/>
                  <a:gd name="T35" fmla="*/ 1 h 348"/>
                  <a:gd name="T36" fmla="*/ 0 w 361"/>
                  <a:gd name="T37" fmla="*/ 1 h 348"/>
                  <a:gd name="T38" fmla="*/ 0 w 361"/>
                  <a:gd name="T39" fmla="*/ 1 h 348"/>
                  <a:gd name="T40" fmla="*/ 0 w 361"/>
                  <a:gd name="T41" fmla="*/ 1 h 348"/>
                  <a:gd name="T42" fmla="*/ 0 w 361"/>
                  <a:gd name="T43" fmla="*/ 1 h 348"/>
                  <a:gd name="T44" fmla="*/ 0 w 361"/>
                  <a:gd name="T45" fmla="*/ 1 h 348"/>
                  <a:gd name="T46" fmla="*/ 0 w 361"/>
                  <a:gd name="T47" fmla="*/ 1 h 348"/>
                  <a:gd name="T48" fmla="*/ 0 w 361"/>
                  <a:gd name="T49" fmla="*/ 1 h 348"/>
                  <a:gd name="T50" fmla="*/ 0 w 361"/>
                  <a:gd name="T51" fmla="*/ 1 h 348"/>
                  <a:gd name="T52" fmla="*/ 0 w 361"/>
                  <a:gd name="T53" fmla="*/ 1 h 348"/>
                  <a:gd name="T54" fmla="*/ 0 w 361"/>
                  <a:gd name="T55" fmla="*/ 1 h 348"/>
                  <a:gd name="T56" fmla="*/ 0 w 361"/>
                  <a:gd name="T57" fmla="*/ 1 h 348"/>
                  <a:gd name="T58" fmla="*/ 0 w 361"/>
                  <a:gd name="T59" fmla="*/ 1 h 348"/>
                  <a:gd name="T60" fmla="*/ 0 w 361"/>
                  <a:gd name="T61" fmla="*/ 1 h 348"/>
                  <a:gd name="T62" fmla="*/ 0 w 361"/>
                  <a:gd name="T63" fmla="*/ 1 h 348"/>
                  <a:gd name="T64" fmla="*/ 0 w 361"/>
                  <a:gd name="T65" fmla="*/ 1 h 348"/>
                  <a:gd name="T66" fmla="*/ 0 w 361"/>
                  <a:gd name="T67" fmla="*/ 1 h 348"/>
                  <a:gd name="T68" fmla="*/ 0 w 361"/>
                  <a:gd name="T69" fmla="*/ 1 h 348"/>
                  <a:gd name="T70" fmla="*/ 0 w 361"/>
                  <a:gd name="T71" fmla="*/ 1 h 348"/>
                  <a:gd name="T72" fmla="*/ 0 w 361"/>
                  <a:gd name="T73" fmla="*/ 1 h 348"/>
                  <a:gd name="T74" fmla="*/ 0 w 361"/>
                  <a:gd name="T75" fmla="*/ 1 h 348"/>
                  <a:gd name="T76" fmla="*/ 0 w 361"/>
                  <a:gd name="T77" fmla="*/ 1 h 348"/>
                  <a:gd name="T78" fmla="*/ 0 w 361"/>
                  <a:gd name="T79" fmla="*/ 1 h 348"/>
                  <a:gd name="T80" fmla="*/ 0 w 361"/>
                  <a:gd name="T81" fmla="*/ 1 h 34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8" name="Freeform 55"/>
              <p:cNvSpPr>
                <a:spLocks/>
              </p:cNvSpPr>
              <p:nvPr/>
            </p:nvSpPr>
            <p:spPr bwMode="auto">
              <a:xfrm>
                <a:off x="2794" y="3106"/>
                <a:ext cx="63" cy="171"/>
              </a:xfrm>
              <a:custGeom>
                <a:avLst/>
                <a:gdLst>
                  <a:gd name="T0" fmla="*/ 1 w 126"/>
                  <a:gd name="T1" fmla="*/ 0 h 343"/>
                  <a:gd name="T2" fmla="*/ 1 w 126"/>
                  <a:gd name="T3" fmla="*/ 0 h 343"/>
                  <a:gd name="T4" fmla="*/ 1 w 126"/>
                  <a:gd name="T5" fmla="*/ 0 h 343"/>
                  <a:gd name="T6" fmla="*/ 0 w 126"/>
                  <a:gd name="T7" fmla="*/ 0 h 343"/>
                  <a:gd name="T8" fmla="*/ 1 w 126"/>
                  <a:gd name="T9" fmla="*/ 0 h 343"/>
                  <a:gd name="T10" fmla="*/ 1 w 126"/>
                  <a:gd name="T11" fmla="*/ 0 h 343"/>
                  <a:gd name="T12" fmla="*/ 1 w 126"/>
                  <a:gd name="T13" fmla="*/ 0 h 343"/>
                  <a:gd name="T14" fmla="*/ 1 w 126"/>
                  <a:gd name="T15" fmla="*/ 0 h 343"/>
                  <a:gd name="T16" fmla="*/ 1 w 126"/>
                  <a:gd name="T17" fmla="*/ 0 h 343"/>
                  <a:gd name="T18" fmla="*/ 1 w 126"/>
                  <a:gd name="T19" fmla="*/ 0 h 343"/>
                  <a:gd name="T20" fmla="*/ 1 w 126"/>
                  <a:gd name="T21" fmla="*/ 0 h 343"/>
                  <a:gd name="T22" fmla="*/ 1 w 126"/>
                  <a:gd name="T23" fmla="*/ 0 h 343"/>
                  <a:gd name="T24" fmla="*/ 1 w 126"/>
                  <a:gd name="T25" fmla="*/ 0 h 343"/>
                  <a:gd name="T26" fmla="*/ 1 w 126"/>
                  <a:gd name="T27" fmla="*/ 0 h 343"/>
                  <a:gd name="T28" fmla="*/ 1 w 126"/>
                  <a:gd name="T29" fmla="*/ 0 h 343"/>
                  <a:gd name="T30" fmla="*/ 1 w 126"/>
                  <a:gd name="T31" fmla="*/ 0 h 343"/>
                  <a:gd name="T32" fmla="*/ 1 w 126"/>
                  <a:gd name="T33" fmla="*/ 0 h 343"/>
                  <a:gd name="T34" fmla="*/ 1 w 126"/>
                  <a:gd name="T35" fmla="*/ 0 h 343"/>
                  <a:gd name="T36" fmla="*/ 1 w 126"/>
                  <a:gd name="T37" fmla="*/ 0 h 343"/>
                  <a:gd name="T38" fmla="*/ 1 w 126"/>
                  <a:gd name="T39" fmla="*/ 0 h 343"/>
                  <a:gd name="T40" fmla="*/ 1 w 126"/>
                  <a:gd name="T41" fmla="*/ 0 h 343"/>
                  <a:gd name="T42" fmla="*/ 1 w 126"/>
                  <a:gd name="T43" fmla="*/ 0 h 343"/>
                  <a:gd name="T44" fmla="*/ 1 w 126"/>
                  <a:gd name="T45" fmla="*/ 0 h 343"/>
                  <a:gd name="T46" fmla="*/ 1 w 126"/>
                  <a:gd name="T47" fmla="*/ 0 h 343"/>
                  <a:gd name="T48" fmla="*/ 1 w 126"/>
                  <a:gd name="T49" fmla="*/ 0 h 34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9" name="Freeform 56"/>
              <p:cNvSpPr>
                <a:spLocks/>
              </p:cNvSpPr>
              <p:nvPr/>
            </p:nvSpPr>
            <p:spPr bwMode="auto">
              <a:xfrm>
                <a:off x="3146" y="3147"/>
                <a:ext cx="165" cy="80"/>
              </a:xfrm>
              <a:custGeom>
                <a:avLst/>
                <a:gdLst>
                  <a:gd name="T0" fmla="*/ 0 w 332"/>
                  <a:gd name="T1" fmla="*/ 1 h 160"/>
                  <a:gd name="T2" fmla="*/ 0 w 332"/>
                  <a:gd name="T3" fmla="*/ 1 h 160"/>
                  <a:gd name="T4" fmla="*/ 0 w 332"/>
                  <a:gd name="T5" fmla="*/ 1 h 160"/>
                  <a:gd name="T6" fmla="*/ 0 w 332"/>
                  <a:gd name="T7" fmla="*/ 1 h 160"/>
                  <a:gd name="T8" fmla="*/ 0 w 332"/>
                  <a:gd name="T9" fmla="*/ 1 h 160"/>
                  <a:gd name="T10" fmla="*/ 0 w 332"/>
                  <a:gd name="T11" fmla="*/ 1 h 160"/>
                  <a:gd name="T12" fmla="*/ 0 w 332"/>
                  <a:gd name="T13" fmla="*/ 1 h 160"/>
                  <a:gd name="T14" fmla="*/ 0 w 332"/>
                  <a:gd name="T15" fmla="*/ 1 h 160"/>
                  <a:gd name="T16" fmla="*/ 0 w 332"/>
                  <a:gd name="T17" fmla="*/ 1 h 160"/>
                  <a:gd name="T18" fmla="*/ 0 w 332"/>
                  <a:gd name="T19" fmla="*/ 1 h 160"/>
                  <a:gd name="T20" fmla="*/ 0 w 332"/>
                  <a:gd name="T21" fmla="*/ 1 h 160"/>
                  <a:gd name="T22" fmla="*/ 0 w 332"/>
                  <a:gd name="T23" fmla="*/ 1 h 160"/>
                  <a:gd name="T24" fmla="*/ 0 w 332"/>
                  <a:gd name="T25" fmla="*/ 0 h 160"/>
                  <a:gd name="T26" fmla="*/ 0 w 332"/>
                  <a:gd name="T27" fmla="*/ 0 h 160"/>
                  <a:gd name="T28" fmla="*/ 0 w 332"/>
                  <a:gd name="T29" fmla="*/ 1 h 160"/>
                  <a:gd name="T30" fmla="*/ 0 w 332"/>
                  <a:gd name="T31" fmla="*/ 1 h 160"/>
                  <a:gd name="T32" fmla="*/ 0 w 332"/>
                  <a:gd name="T33" fmla="*/ 1 h 160"/>
                  <a:gd name="T34" fmla="*/ 0 w 332"/>
                  <a:gd name="T35" fmla="*/ 1 h 160"/>
                  <a:gd name="T36" fmla="*/ 0 w 332"/>
                  <a:gd name="T37" fmla="*/ 1 h 160"/>
                  <a:gd name="T38" fmla="*/ 0 w 332"/>
                  <a:gd name="T39" fmla="*/ 1 h 160"/>
                  <a:gd name="T40" fmla="*/ 0 w 332"/>
                  <a:gd name="T41" fmla="*/ 1 h 160"/>
                  <a:gd name="T42" fmla="*/ 0 w 332"/>
                  <a:gd name="T43" fmla="*/ 1 h 160"/>
                  <a:gd name="T44" fmla="*/ 0 w 332"/>
                  <a:gd name="T45" fmla="*/ 1 h 160"/>
                  <a:gd name="T46" fmla="*/ 0 w 332"/>
                  <a:gd name="T47" fmla="*/ 1 h 160"/>
                  <a:gd name="T48" fmla="*/ 0 w 332"/>
                  <a:gd name="T49" fmla="*/ 1 h 160"/>
                  <a:gd name="T50" fmla="*/ 0 w 332"/>
                  <a:gd name="T51" fmla="*/ 1 h 160"/>
                  <a:gd name="T52" fmla="*/ 0 w 332"/>
                  <a:gd name="T53" fmla="*/ 1 h 160"/>
                  <a:gd name="T54" fmla="*/ 0 w 332"/>
                  <a:gd name="T55" fmla="*/ 1 h 160"/>
                  <a:gd name="T56" fmla="*/ 0 w 332"/>
                  <a:gd name="T57" fmla="*/ 1 h 160"/>
                  <a:gd name="T58" fmla="*/ 0 w 332"/>
                  <a:gd name="T59" fmla="*/ 1 h 160"/>
                  <a:gd name="T60" fmla="*/ 0 w 332"/>
                  <a:gd name="T61" fmla="*/ 1 h 160"/>
                  <a:gd name="T62" fmla="*/ 0 w 332"/>
                  <a:gd name="T63" fmla="*/ 1 h 160"/>
                  <a:gd name="T64" fmla="*/ 0 w 332"/>
                  <a:gd name="T65" fmla="*/ 1 h 1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0" name="Freeform 57"/>
              <p:cNvSpPr>
                <a:spLocks/>
              </p:cNvSpPr>
              <p:nvPr/>
            </p:nvSpPr>
            <p:spPr bwMode="auto">
              <a:xfrm>
                <a:off x="2926" y="2651"/>
                <a:ext cx="186" cy="670"/>
              </a:xfrm>
              <a:custGeom>
                <a:avLst/>
                <a:gdLst>
                  <a:gd name="T0" fmla="*/ 0 w 373"/>
                  <a:gd name="T1" fmla="*/ 3 h 1340"/>
                  <a:gd name="T2" fmla="*/ 0 w 373"/>
                  <a:gd name="T3" fmla="*/ 3 h 1340"/>
                  <a:gd name="T4" fmla="*/ 0 w 373"/>
                  <a:gd name="T5" fmla="*/ 3 h 1340"/>
                  <a:gd name="T6" fmla="*/ 0 w 373"/>
                  <a:gd name="T7" fmla="*/ 3 h 1340"/>
                  <a:gd name="T8" fmla="*/ 0 w 373"/>
                  <a:gd name="T9" fmla="*/ 3 h 1340"/>
                  <a:gd name="T10" fmla="*/ 0 w 373"/>
                  <a:gd name="T11" fmla="*/ 3 h 1340"/>
                  <a:gd name="T12" fmla="*/ 0 w 373"/>
                  <a:gd name="T13" fmla="*/ 2 h 1340"/>
                  <a:gd name="T14" fmla="*/ 0 w 373"/>
                  <a:gd name="T15" fmla="*/ 2 h 1340"/>
                  <a:gd name="T16" fmla="*/ 0 w 373"/>
                  <a:gd name="T17" fmla="*/ 2 h 1340"/>
                  <a:gd name="T18" fmla="*/ 0 w 373"/>
                  <a:gd name="T19" fmla="*/ 2 h 1340"/>
                  <a:gd name="T20" fmla="*/ 0 w 373"/>
                  <a:gd name="T21" fmla="*/ 1 h 1340"/>
                  <a:gd name="T22" fmla="*/ 0 w 373"/>
                  <a:gd name="T23" fmla="*/ 1 h 1340"/>
                  <a:gd name="T24" fmla="*/ 0 w 373"/>
                  <a:gd name="T25" fmla="*/ 1 h 1340"/>
                  <a:gd name="T26" fmla="*/ 0 w 373"/>
                  <a:gd name="T27" fmla="*/ 1 h 1340"/>
                  <a:gd name="T28" fmla="*/ 0 w 373"/>
                  <a:gd name="T29" fmla="*/ 1 h 1340"/>
                  <a:gd name="T30" fmla="*/ 0 w 373"/>
                  <a:gd name="T31" fmla="*/ 1 h 1340"/>
                  <a:gd name="T32" fmla="*/ 0 w 373"/>
                  <a:gd name="T33" fmla="*/ 1 h 1340"/>
                  <a:gd name="T34" fmla="*/ 0 w 373"/>
                  <a:gd name="T35" fmla="*/ 1 h 1340"/>
                  <a:gd name="T36" fmla="*/ 0 w 373"/>
                  <a:gd name="T37" fmla="*/ 1 h 1340"/>
                  <a:gd name="T38" fmla="*/ 0 w 373"/>
                  <a:gd name="T39" fmla="*/ 1 h 1340"/>
                  <a:gd name="T40" fmla="*/ 0 w 373"/>
                  <a:gd name="T41" fmla="*/ 1 h 1340"/>
                  <a:gd name="T42" fmla="*/ 0 w 373"/>
                  <a:gd name="T43" fmla="*/ 1 h 1340"/>
                  <a:gd name="T44" fmla="*/ 0 w 373"/>
                  <a:gd name="T45" fmla="*/ 1 h 1340"/>
                  <a:gd name="T46" fmla="*/ 0 w 373"/>
                  <a:gd name="T47" fmla="*/ 1 h 1340"/>
                  <a:gd name="T48" fmla="*/ 0 w 373"/>
                  <a:gd name="T49" fmla="*/ 1 h 1340"/>
                  <a:gd name="T50" fmla="*/ 0 w 373"/>
                  <a:gd name="T51" fmla="*/ 1 h 1340"/>
                  <a:gd name="T52" fmla="*/ 0 w 373"/>
                  <a:gd name="T53" fmla="*/ 1 h 1340"/>
                  <a:gd name="T54" fmla="*/ 0 w 373"/>
                  <a:gd name="T55" fmla="*/ 1 h 1340"/>
                  <a:gd name="T56" fmla="*/ 0 w 373"/>
                  <a:gd name="T57" fmla="*/ 1 h 1340"/>
                  <a:gd name="T58" fmla="*/ 0 w 373"/>
                  <a:gd name="T59" fmla="*/ 1 h 1340"/>
                  <a:gd name="T60" fmla="*/ 0 w 373"/>
                  <a:gd name="T61" fmla="*/ 1 h 1340"/>
                  <a:gd name="T62" fmla="*/ 0 w 373"/>
                  <a:gd name="T63" fmla="*/ 1 h 1340"/>
                  <a:gd name="T64" fmla="*/ 0 w 373"/>
                  <a:gd name="T65" fmla="*/ 1 h 1340"/>
                  <a:gd name="T66" fmla="*/ 0 w 373"/>
                  <a:gd name="T67" fmla="*/ 1 h 1340"/>
                  <a:gd name="T68" fmla="*/ 0 w 373"/>
                  <a:gd name="T69" fmla="*/ 1 h 1340"/>
                  <a:gd name="T70" fmla="*/ 0 w 373"/>
                  <a:gd name="T71" fmla="*/ 1 h 1340"/>
                  <a:gd name="T72" fmla="*/ 0 w 373"/>
                  <a:gd name="T73" fmla="*/ 1 h 1340"/>
                  <a:gd name="T74" fmla="*/ 0 w 373"/>
                  <a:gd name="T75" fmla="*/ 1 h 1340"/>
                  <a:gd name="T76" fmla="*/ 0 w 373"/>
                  <a:gd name="T77" fmla="*/ 1 h 1340"/>
                  <a:gd name="T78" fmla="*/ 0 w 373"/>
                  <a:gd name="T79" fmla="*/ 1 h 1340"/>
                  <a:gd name="T80" fmla="*/ 0 w 373"/>
                  <a:gd name="T81" fmla="*/ 2 h 1340"/>
                  <a:gd name="T82" fmla="*/ 0 w 373"/>
                  <a:gd name="T83" fmla="*/ 2 h 1340"/>
                  <a:gd name="T84" fmla="*/ 0 w 373"/>
                  <a:gd name="T85" fmla="*/ 2 h 1340"/>
                  <a:gd name="T86" fmla="*/ 0 w 373"/>
                  <a:gd name="T87" fmla="*/ 2 h 1340"/>
                  <a:gd name="T88" fmla="*/ 0 w 373"/>
                  <a:gd name="T89" fmla="*/ 2 h 1340"/>
                  <a:gd name="T90" fmla="*/ 0 w 373"/>
                  <a:gd name="T91" fmla="*/ 3 h 1340"/>
                  <a:gd name="T92" fmla="*/ 0 w 373"/>
                  <a:gd name="T93" fmla="*/ 3 h 1340"/>
                  <a:gd name="T94" fmla="*/ 0 w 373"/>
                  <a:gd name="T95" fmla="*/ 3 h 1340"/>
                  <a:gd name="T96" fmla="*/ 0 w 373"/>
                  <a:gd name="T97" fmla="*/ 3 h 1340"/>
                  <a:gd name="T98" fmla="*/ 0 w 373"/>
                  <a:gd name="T99" fmla="*/ 3 h 1340"/>
                  <a:gd name="T100" fmla="*/ 0 w 373"/>
                  <a:gd name="T101" fmla="*/ 3 h 1340"/>
                  <a:gd name="T102" fmla="*/ 0 w 373"/>
                  <a:gd name="T103" fmla="*/ 3 h 1340"/>
                  <a:gd name="T104" fmla="*/ 0 w 373"/>
                  <a:gd name="T105" fmla="*/ 3 h 1340"/>
                  <a:gd name="T106" fmla="*/ 0 w 373"/>
                  <a:gd name="T107" fmla="*/ 3 h 1340"/>
                  <a:gd name="T108" fmla="*/ 0 w 373"/>
                  <a:gd name="T109" fmla="*/ 3 h 1340"/>
                  <a:gd name="T110" fmla="*/ 0 w 373"/>
                  <a:gd name="T111" fmla="*/ 3 h 13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1" name="Freeform 58"/>
              <p:cNvSpPr>
                <a:spLocks/>
              </p:cNvSpPr>
              <p:nvPr/>
            </p:nvSpPr>
            <p:spPr bwMode="auto">
              <a:xfrm>
                <a:off x="3348" y="3352"/>
                <a:ext cx="55" cy="62"/>
              </a:xfrm>
              <a:custGeom>
                <a:avLst/>
                <a:gdLst>
                  <a:gd name="T0" fmla="*/ 1 w 110"/>
                  <a:gd name="T1" fmla="*/ 1 h 123"/>
                  <a:gd name="T2" fmla="*/ 1 w 110"/>
                  <a:gd name="T3" fmla="*/ 1 h 123"/>
                  <a:gd name="T4" fmla="*/ 1 w 110"/>
                  <a:gd name="T5" fmla="*/ 1 h 123"/>
                  <a:gd name="T6" fmla="*/ 1 w 110"/>
                  <a:gd name="T7" fmla="*/ 1 h 123"/>
                  <a:gd name="T8" fmla="*/ 1 w 110"/>
                  <a:gd name="T9" fmla="*/ 1 h 123"/>
                  <a:gd name="T10" fmla="*/ 1 w 110"/>
                  <a:gd name="T11" fmla="*/ 1 h 123"/>
                  <a:gd name="T12" fmla="*/ 1 w 110"/>
                  <a:gd name="T13" fmla="*/ 1 h 123"/>
                  <a:gd name="T14" fmla="*/ 1 w 110"/>
                  <a:gd name="T15" fmla="*/ 1 h 123"/>
                  <a:gd name="T16" fmla="*/ 1 w 110"/>
                  <a:gd name="T17" fmla="*/ 1 h 123"/>
                  <a:gd name="T18" fmla="*/ 1 w 110"/>
                  <a:gd name="T19" fmla="*/ 1 h 123"/>
                  <a:gd name="T20" fmla="*/ 1 w 110"/>
                  <a:gd name="T21" fmla="*/ 1 h 123"/>
                  <a:gd name="T22" fmla="*/ 1 w 110"/>
                  <a:gd name="T23" fmla="*/ 1 h 123"/>
                  <a:gd name="T24" fmla="*/ 1 w 110"/>
                  <a:gd name="T25" fmla="*/ 0 h 123"/>
                  <a:gd name="T26" fmla="*/ 1 w 110"/>
                  <a:gd name="T27" fmla="*/ 1 h 123"/>
                  <a:gd name="T28" fmla="*/ 1 w 110"/>
                  <a:gd name="T29" fmla="*/ 1 h 123"/>
                  <a:gd name="T30" fmla="*/ 1 w 110"/>
                  <a:gd name="T31" fmla="*/ 1 h 123"/>
                  <a:gd name="T32" fmla="*/ 1 w 110"/>
                  <a:gd name="T33" fmla="*/ 1 h 123"/>
                  <a:gd name="T34" fmla="*/ 1 w 110"/>
                  <a:gd name="T35" fmla="*/ 1 h 123"/>
                  <a:gd name="T36" fmla="*/ 1 w 110"/>
                  <a:gd name="T37" fmla="*/ 1 h 123"/>
                  <a:gd name="T38" fmla="*/ 1 w 110"/>
                  <a:gd name="T39" fmla="*/ 1 h 123"/>
                  <a:gd name="T40" fmla="*/ 1 w 110"/>
                  <a:gd name="T41" fmla="*/ 1 h 123"/>
                  <a:gd name="T42" fmla="*/ 1 w 110"/>
                  <a:gd name="T43" fmla="*/ 1 h 123"/>
                  <a:gd name="T44" fmla="*/ 1 w 110"/>
                  <a:gd name="T45" fmla="*/ 1 h 123"/>
                  <a:gd name="T46" fmla="*/ 1 w 110"/>
                  <a:gd name="T47" fmla="*/ 1 h 123"/>
                  <a:gd name="T48" fmla="*/ 1 w 110"/>
                  <a:gd name="T49" fmla="*/ 1 h 123"/>
                  <a:gd name="T50" fmla="*/ 1 w 110"/>
                  <a:gd name="T51" fmla="*/ 1 h 123"/>
                  <a:gd name="T52" fmla="*/ 0 w 110"/>
                  <a:gd name="T53" fmla="*/ 1 h 123"/>
                  <a:gd name="T54" fmla="*/ 0 w 110"/>
                  <a:gd name="T55" fmla="*/ 1 h 123"/>
                  <a:gd name="T56" fmla="*/ 1 w 110"/>
                  <a:gd name="T57" fmla="*/ 1 h 123"/>
                  <a:gd name="T58" fmla="*/ 1 w 110"/>
                  <a:gd name="T59" fmla="*/ 1 h 123"/>
                  <a:gd name="T60" fmla="*/ 1 w 110"/>
                  <a:gd name="T61" fmla="*/ 1 h 123"/>
                  <a:gd name="T62" fmla="*/ 1 w 110"/>
                  <a:gd name="T63" fmla="*/ 1 h 123"/>
                  <a:gd name="T64" fmla="*/ 1 w 110"/>
                  <a:gd name="T65" fmla="*/ 1 h 123"/>
                  <a:gd name="T66" fmla="*/ 1 w 110"/>
                  <a:gd name="T67" fmla="*/ 1 h 123"/>
                  <a:gd name="T68" fmla="*/ 1 w 110"/>
                  <a:gd name="T69" fmla="*/ 1 h 123"/>
                  <a:gd name="T70" fmla="*/ 1 w 110"/>
                  <a:gd name="T71" fmla="*/ 1 h 123"/>
                  <a:gd name="T72" fmla="*/ 1 w 110"/>
                  <a:gd name="T73" fmla="*/ 1 h 123"/>
                  <a:gd name="T74" fmla="*/ 1 w 110"/>
                  <a:gd name="T75" fmla="*/ 1 h 123"/>
                  <a:gd name="T76" fmla="*/ 1 w 110"/>
                  <a:gd name="T77" fmla="*/ 1 h 123"/>
                  <a:gd name="T78" fmla="*/ 1 w 110"/>
                  <a:gd name="T79" fmla="*/ 1 h 123"/>
                  <a:gd name="T80" fmla="*/ 1 w 110"/>
                  <a:gd name="T81" fmla="*/ 1 h 123"/>
                  <a:gd name="T82" fmla="*/ 1 w 110"/>
                  <a:gd name="T83" fmla="*/ 1 h 123"/>
                  <a:gd name="T84" fmla="*/ 1 w 110"/>
                  <a:gd name="T85" fmla="*/ 1 h 123"/>
                  <a:gd name="T86" fmla="*/ 1 w 110"/>
                  <a:gd name="T87" fmla="*/ 1 h 123"/>
                  <a:gd name="T88" fmla="*/ 1 w 110"/>
                  <a:gd name="T89" fmla="*/ 1 h 123"/>
                  <a:gd name="T90" fmla="*/ 1 w 110"/>
                  <a:gd name="T91" fmla="*/ 1 h 123"/>
                  <a:gd name="T92" fmla="*/ 1 w 110"/>
                  <a:gd name="T93" fmla="*/ 1 h 123"/>
                  <a:gd name="T94" fmla="*/ 1 w 110"/>
                  <a:gd name="T95" fmla="*/ 1 h 123"/>
                  <a:gd name="T96" fmla="*/ 1 w 110"/>
                  <a:gd name="T97" fmla="*/ 1 h 12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" name="Freeform 59"/>
              <p:cNvSpPr>
                <a:spLocks/>
              </p:cNvSpPr>
              <p:nvPr/>
            </p:nvSpPr>
            <p:spPr bwMode="auto">
              <a:xfrm>
                <a:off x="3367" y="3375"/>
                <a:ext cx="16" cy="16"/>
              </a:xfrm>
              <a:custGeom>
                <a:avLst/>
                <a:gdLst>
                  <a:gd name="T0" fmla="*/ 1 w 31"/>
                  <a:gd name="T1" fmla="*/ 0 h 33"/>
                  <a:gd name="T2" fmla="*/ 1 w 31"/>
                  <a:gd name="T3" fmla="*/ 0 h 33"/>
                  <a:gd name="T4" fmla="*/ 1 w 31"/>
                  <a:gd name="T5" fmla="*/ 0 h 33"/>
                  <a:gd name="T6" fmla="*/ 1 w 31"/>
                  <a:gd name="T7" fmla="*/ 0 h 33"/>
                  <a:gd name="T8" fmla="*/ 0 w 31"/>
                  <a:gd name="T9" fmla="*/ 0 h 33"/>
                  <a:gd name="T10" fmla="*/ 1 w 31"/>
                  <a:gd name="T11" fmla="*/ 0 h 33"/>
                  <a:gd name="T12" fmla="*/ 1 w 31"/>
                  <a:gd name="T13" fmla="*/ 0 h 33"/>
                  <a:gd name="T14" fmla="*/ 1 w 31"/>
                  <a:gd name="T15" fmla="*/ 0 h 33"/>
                  <a:gd name="T16" fmla="*/ 1 w 31"/>
                  <a:gd name="T17" fmla="*/ 0 h 33"/>
                  <a:gd name="T18" fmla="*/ 1 w 31"/>
                  <a:gd name="T19" fmla="*/ 0 h 33"/>
                  <a:gd name="T20" fmla="*/ 1 w 31"/>
                  <a:gd name="T21" fmla="*/ 0 h 33"/>
                  <a:gd name="T22" fmla="*/ 1 w 31"/>
                  <a:gd name="T23" fmla="*/ 0 h 33"/>
                  <a:gd name="T24" fmla="*/ 1 w 31"/>
                  <a:gd name="T25" fmla="*/ 0 h 33"/>
                  <a:gd name="T26" fmla="*/ 1 w 31"/>
                  <a:gd name="T27" fmla="*/ 0 h 33"/>
                  <a:gd name="T28" fmla="*/ 1 w 31"/>
                  <a:gd name="T29" fmla="*/ 0 h 33"/>
                  <a:gd name="T30" fmla="*/ 1 w 31"/>
                  <a:gd name="T31" fmla="*/ 0 h 33"/>
                  <a:gd name="T32" fmla="*/ 1 w 31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" name="Freeform 60"/>
              <p:cNvSpPr>
                <a:spLocks/>
              </p:cNvSpPr>
              <p:nvPr/>
            </p:nvSpPr>
            <p:spPr bwMode="auto">
              <a:xfrm>
                <a:off x="2828" y="3366"/>
                <a:ext cx="56" cy="61"/>
              </a:xfrm>
              <a:custGeom>
                <a:avLst/>
                <a:gdLst>
                  <a:gd name="T0" fmla="*/ 1 w 111"/>
                  <a:gd name="T1" fmla="*/ 1 h 122"/>
                  <a:gd name="T2" fmla="*/ 1 w 111"/>
                  <a:gd name="T3" fmla="*/ 1 h 122"/>
                  <a:gd name="T4" fmla="*/ 1 w 111"/>
                  <a:gd name="T5" fmla="*/ 1 h 122"/>
                  <a:gd name="T6" fmla="*/ 1 w 111"/>
                  <a:gd name="T7" fmla="*/ 1 h 122"/>
                  <a:gd name="T8" fmla="*/ 1 w 111"/>
                  <a:gd name="T9" fmla="*/ 1 h 122"/>
                  <a:gd name="T10" fmla="*/ 1 w 111"/>
                  <a:gd name="T11" fmla="*/ 1 h 122"/>
                  <a:gd name="T12" fmla="*/ 1 w 111"/>
                  <a:gd name="T13" fmla="*/ 1 h 122"/>
                  <a:gd name="T14" fmla="*/ 1 w 111"/>
                  <a:gd name="T15" fmla="*/ 1 h 122"/>
                  <a:gd name="T16" fmla="*/ 1 w 111"/>
                  <a:gd name="T17" fmla="*/ 1 h 122"/>
                  <a:gd name="T18" fmla="*/ 1 w 111"/>
                  <a:gd name="T19" fmla="*/ 1 h 122"/>
                  <a:gd name="T20" fmla="*/ 1 w 111"/>
                  <a:gd name="T21" fmla="*/ 1 h 122"/>
                  <a:gd name="T22" fmla="*/ 1 w 111"/>
                  <a:gd name="T23" fmla="*/ 1 h 122"/>
                  <a:gd name="T24" fmla="*/ 1 w 111"/>
                  <a:gd name="T25" fmla="*/ 0 h 122"/>
                  <a:gd name="T26" fmla="*/ 1 w 111"/>
                  <a:gd name="T27" fmla="*/ 1 h 122"/>
                  <a:gd name="T28" fmla="*/ 1 w 111"/>
                  <a:gd name="T29" fmla="*/ 1 h 122"/>
                  <a:gd name="T30" fmla="*/ 1 w 111"/>
                  <a:gd name="T31" fmla="*/ 1 h 122"/>
                  <a:gd name="T32" fmla="*/ 1 w 111"/>
                  <a:gd name="T33" fmla="*/ 1 h 122"/>
                  <a:gd name="T34" fmla="*/ 1 w 111"/>
                  <a:gd name="T35" fmla="*/ 1 h 122"/>
                  <a:gd name="T36" fmla="*/ 1 w 111"/>
                  <a:gd name="T37" fmla="*/ 1 h 122"/>
                  <a:gd name="T38" fmla="*/ 1 w 111"/>
                  <a:gd name="T39" fmla="*/ 1 h 122"/>
                  <a:gd name="T40" fmla="*/ 1 w 111"/>
                  <a:gd name="T41" fmla="*/ 1 h 122"/>
                  <a:gd name="T42" fmla="*/ 1 w 111"/>
                  <a:gd name="T43" fmla="*/ 1 h 122"/>
                  <a:gd name="T44" fmla="*/ 1 w 111"/>
                  <a:gd name="T45" fmla="*/ 1 h 122"/>
                  <a:gd name="T46" fmla="*/ 1 w 111"/>
                  <a:gd name="T47" fmla="*/ 1 h 122"/>
                  <a:gd name="T48" fmla="*/ 1 w 111"/>
                  <a:gd name="T49" fmla="*/ 1 h 122"/>
                  <a:gd name="T50" fmla="*/ 1 w 111"/>
                  <a:gd name="T51" fmla="*/ 1 h 122"/>
                  <a:gd name="T52" fmla="*/ 1 w 111"/>
                  <a:gd name="T53" fmla="*/ 1 h 122"/>
                  <a:gd name="T54" fmla="*/ 0 w 111"/>
                  <a:gd name="T55" fmla="*/ 1 h 122"/>
                  <a:gd name="T56" fmla="*/ 1 w 111"/>
                  <a:gd name="T57" fmla="*/ 1 h 122"/>
                  <a:gd name="T58" fmla="*/ 1 w 111"/>
                  <a:gd name="T59" fmla="*/ 1 h 122"/>
                  <a:gd name="T60" fmla="*/ 1 w 111"/>
                  <a:gd name="T61" fmla="*/ 1 h 122"/>
                  <a:gd name="T62" fmla="*/ 1 w 111"/>
                  <a:gd name="T63" fmla="*/ 1 h 122"/>
                  <a:gd name="T64" fmla="*/ 1 w 111"/>
                  <a:gd name="T65" fmla="*/ 1 h 122"/>
                  <a:gd name="T66" fmla="*/ 1 w 111"/>
                  <a:gd name="T67" fmla="*/ 1 h 122"/>
                  <a:gd name="T68" fmla="*/ 1 w 111"/>
                  <a:gd name="T69" fmla="*/ 1 h 122"/>
                  <a:gd name="T70" fmla="*/ 1 w 111"/>
                  <a:gd name="T71" fmla="*/ 1 h 122"/>
                  <a:gd name="T72" fmla="*/ 1 w 111"/>
                  <a:gd name="T73" fmla="*/ 1 h 122"/>
                  <a:gd name="T74" fmla="*/ 1 w 111"/>
                  <a:gd name="T75" fmla="*/ 1 h 122"/>
                  <a:gd name="T76" fmla="*/ 1 w 111"/>
                  <a:gd name="T77" fmla="*/ 1 h 122"/>
                  <a:gd name="T78" fmla="*/ 1 w 111"/>
                  <a:gd name="T79" fmla="*/ 1 h 122"/>
                  <a:gd name="T80" fmla="*/ 1 w 111"/>
                  <a:gd name="T81" fmla="*/ 1 h 122"/>
                  <a:gd name="T82" fmla="*/ 1 w 111"/>
                  <a:gd name="T83" fmla="*/ 1 h 122"/>
                  <a:gd name="T84" fmla="*/ 1 w 111"/>
                  <a:gd name="T85" fmla="*/ 1 h 122"/>
                  <a:gd name="T86" fmla="*/ 1 w 111"/>
                  <a:gd name="T87" fmla="*/ 1 h 122"/>
                  <a:gd name="T88" fmla="*/ 1 w 111"/>
                  <a:gd name="T89" fmla="*/ 1 h 122"/>
                  <a:gd name="T90" fmla="*/ 1 w 111"/>
                  <a:gd name="T91" fmla="*/ 1 h 122"/>
                  <a:gd name="T92" fmla="*/ 1 w 111"/>
                  <a:gd name="T93" fmla="*/ 1 h 122"/>
                  <a:gd name="T94" fmla="*/ 1 w 111"/>
                  <a:gd name="T95" fmla="*/ 1 h 122"/>
                  <a:gd name="T96" fmla="*/ 1 w 111"/>
                  <a:gd name="T97" fmla="*/ 1 h 12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" name="Freeform 61"/>
              <p:cNvSpPr>
                <a:spLocks/>
              </p:cNvSpPr>
              <p:nvPr/>
            </p:nvSpPr>
            <p:spPr bwMode="auto">
              <a:xfrm>
                <a:off x="2847" y="3388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0 w 32"/>
                  <a:gd name="T9" fmla="*/ 1 h 32"/>
                  <a:gd name="T10" fmla="*/ 1 w 32"/>
                  <a:gd name="T11" fmla="*/ 1 h 32"/>
                  <a:gd name="T12" fmla="*/ 1 w 32"/>
                  <a:gd name="T13" fmla="*/ 1 h 32"/>
                  <a:gd name="T14" fmla="*/ 1 w 32"/>
                  <a:gd name="T15" fmla="*/ 1 h 32"/>
                  <a:gd name="T16" fmla="*/ 1 w 32"/>
                  <a:gd name="T17" fmla="*/ 0 h 32"/>
                  <a:gd name="T18" fmla="*/ 1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" name="Freeform 62"/>
              <p:cNvSpPr>
                <a:spLocks/>
              </p:cNvSpPr>
              <p:nvPr/>
            </p:nvSpPr>
            <p:spPr bwMode="auto">
              <a:xfrm>
                <a:off x="2862" y="2353"/>
                <a:ext cx="68" cy="74"/>
              </a:xfrm>
              <a:custGeom>
                <a:avLst/>
                <a:gdLst>
                  <a:gd name="T0" fmla="*/ 1 w 136"/>
                  <a:gd name="T1" fmla="*/ 0 h 149"/>
                  <a:gd name="T2" fmla="*/ 1 w 136"/>
                  <a:gd name="T3" fmla="*/ 0 h 149"/>
                  <a:gd name="T4" fmla="*/ 1 w 136"/>
                  <a:gd name="T5" fmla="*/ 0 h 149"/>
                  <a:gd name="T6" fmla="*/ 1 w 136"/>
                  <a:gd name="T7" fmla="*/ 0 h 149"/>
                  <a:gd name="T8" fmla="*/ 1 w 136"/>
                  <a:gd name="T9" fmla="*/ 0 h 149"/>
                  <a:gd name="T10" fmla="*/ 1 w 136"/>
                  <a:gd name="T11" fmla="*/ 0 h 149"/>
                  <a:gd name="T12" fmla="*/ 1 w 136"/>
                  <a:gd name="T13" fmla="*/ 0 h 149"/>
                  <a:gd name="T14" fmla="*/ 1 w 136"/>
                  <a:gd name="T15" fmla="*/ 0 h 149"/>
                  <a:gd name="T16" fmla="*/ 1 w 136"/>
                  <a:gd name="T17" fmla="*/ 0 h 149"/>
                  <a:gd name="T18" fmla="*/ 1 w 136"/>
                  <a:gd name="T19" fmla="*/ 0 h 149"/>
                  <a:gd name="T20" fmla="*/ 1 w 136"/>
                  <a:gd name="T21" fmla="*/ 0 h 149"/>
                  <a:gd name="T22" fmla="*/ 1 w 136"/>
                  <a:gd name="T23" fmla="*/ 0 h 149"/>
                  <a:gd name="T24" fmla="*/ 1 w 136"/>
                  <a:gd name="T25" fmla="*/ 0 h 149"/>
                  <a:gd name="T26" fmla="*/ 1 w 136"/>
                  <a:gd name="T27" fmla="*/ 0 h 149"/>
                  <a:gd name="T28" fmla="*/ 0 w 136"/>
                  <a:gd name="T29" fmla="*/ 0 h 149"/>
                  <a:gd name="T30" fmla="*/ 1 w 136"/>
                  <a:gd name="T31" fmla="*/ 0 h 149"/>
                  <a:gd name="T32" fmla="*/ 1 w 136"/>
                  <a:gd name="T33" fmla="*/ 0 h 149"/>
                  <a:gd name="T34" fmla="*/ 0 w 136"/>
                  <a:gd name="T35" fmla="*/ 0 h 149"/>
                  <a:gd name="T36" fmla="*/ 1 w 136"/>
                  <a:gd name="T37" fmla="*/ 0 h 149"/>
                  <a:gd name="T38" fmla="*/ 1 w 136"/>
                  <a:gd name="T39" fmla="*/ 0 h 149"/>
                  <a:gd name="T40" fmla="*/ 1 w 136"/>
                  <a:gd name="T41" fmla="*/ 0 h 149"/>
                  <a:gd name="T42" fmla="*/ 1 w 136"/>
                  <a:gd name="T43" fmla="*/ 0 h 149"/>
                  <a:gd name="T44" fmla="*/ 1 w 136"/>
                  <a:gd name="T45" fmla="*/ 0 h 149"/>
                  <a:gd name="T46" fmla="*/ 1 w 136"/>
                  <a:gd name="T47" fmla="*/ 0 h 149"/>
                  <a:gd name="T48" fmla="*/ 1 w 136"/>
                  <a:gd name="T49" fmla="*/ 0 h 149"/>
                  <a:gd name="T50" fmla="*/ 1 w 136"/>
                  <a:gd name="T51" fmla="*/ 0 h 149"/>
                  <a:gd name="T52" fmla="*/ 1 w 136"/>
                  <a:gd name="T53" fmla="*/ 0 h 149"/>
                  <a:gd name="T54" fmla="*/ 1 w 136"/>
                  <a:gd name="T55" fmla="*/ 0 h 149"/>
                  <a:gd name="T56" fmla="*/ 1 w 136"/>
                  <a:gd name="T57" fmla="*/ 0 h 149"/>
                  <a:gd name="T58" fmla="*/ 1 w 136"/>
                  <a:gd name="T59" fmla="*/ 0 h 149"/>
                  <a:gd name="T60" fmla="*/ 1 w 136"/>
                  <a:gd name="T61" fmla="*/ 0 h 149"/>
                  <a:gd name="T62" fmla="*/ 1 w 136"/>
                  <a:gd name="T63" fmla="*/ 0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" name="Freeform 63"/>
              <p:cNvSpPr>
                <a:spLocks/>
              </p:cNvSpPr>
              <p:nvPr/>
            </p:nvSpPr>
            <p:spPr bwMode="auto">
              <a:xfrm>
                <a:off x="2885" y="2380"/>
                <a:ext cx="20" cy="20"/>
              </a:xfrm>
              <a:custGeom>
                <a:avLst/>
                <a:gdLst>
                  <a:gd name="T0" fmla="*/ 1 w 39"/>
                  <a:gd name="T1" fmla="*/ 1 h 40"/>
                  <a:gd name="T2" fmla="*/ 1 w 39"/>
                  <a:gd name="T3" fmla="*/ 1 h 40"/>
                  <a:gd name="T4" fmla="*/ 1 w 39"/>
                  <a:gd name="T5" fmla="*/ 1 h 40"/>
                  <a:gd name="T6" fmla="*/ 1 w 39"/>
                  <a:gd name="T7" fmla="*/ 1 h 40"/>
                  <a:gd name="T8" fmla="*/ 0 w 39"/>
                  <a:gd name="T9" fmla="*/ 1 h 40"/>
                  <a:gd name="T10" fmla="*/ 1 w 39"/>
                  <a:gd name="T11" fmla="*/ 1 h 40"/>
                  <a:gd name="T12" fmla="*/ 1 w 39"/>
                  <a:gd name="T13" fmla="*/ 1 h 40"/>
                  <a:gd name="T14" fmla="*/ 1 w 39"/>
                  <a:gd name="T15" fmla="*/ 1 h 40"/>
                  <a:gd name="T16" fmla="*/ 1 w 39"/>
                  <a:gd name="T17" fmla="*/ 0 h 40"/>
                  <a:gd name="T18" fmla="*/ 1 w 39"/>
                  <a:gd name="T19" fmla="*/ 1 h 40"/>
                  <a:gd name="T20" fmla="*/ 1 w 39"/>
                  <a:gd name="T21" fmla="*/ 1 h 40"/>
                  <a:gd name="T22" fmla="*/ 1 w 39"/>
                  <a:gd name="T23" fmla="*/ 1 h 40"/>
                  <a:gd name="T24" fmla="*/ 1 w 39"/>
                  <a:gd name="T25" fmla="*/ 1 h 40"/>
                  <a:gd name="T26" fmla="*/ 1 w 39"/>
                  <a:gd name="T27" fmla="*/ 1 h 40"/>
                  <a:gd name="T28" fmla="*/ 1 w 39"/>
                  <a:gd name="T29" fmla="*/ 1 h 40"/>
                  <a:gd name="T30" fmla="*/ 1 w 39"/>
                  <a:gd name="T31" fmla="*/ 1 h 40"/>
                  <a:gd name="T32" fmla="*/ 1 w 39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" name="Freeform 64"/>
              <p:cNvSpPr>
                <a:spLocks/>
              </p:cNvSpPr>
              <p:nvPr/>
            </p:nvSpPr>
            <p:spPr bwMode="auto">
              <a:xfrm>
                <a:off x="3744" y="3196"/>
                <a:ext cx="64" cy="90"/>
              </a:xfrm>
              <a:custGeom>
                <a:avLst/>
                <a:gdLst>
                  <a:gd name="T0" fmla="*/ 0 w 129"/>
                  <a:gd name="T1" fmla="*/ 0 h 181"/>
                  <a:gd name="T2" fmla="*/ 0 w 129"/>
                  <a:gd name="T3" fmla="*/ 0 h 181"/>
                  <a:gd name="T4" fmla="*/ 0 w 129"/>
                  <a:gd name="T5" fmla="*/ 0 h 181"/>
                  <a:gd name="T6" fmla="*/ 0 w 129"/>
                  <a:gd name="T7" fmla="*/ 0 h 181"/>
                  <a:gd name="T8" fmla="*/ 0 w 129"/>
                  <a:gd name="T9" fmla="*/ 0 h 181"/>
                  <a:gd name="T10" fmla="*/ 0 w 129"/>
                  <a:gd name="T11" fmla="*/ 0 h 181"/>
                  <a:gd name="T12" fmla="*/ 0 w 129"/>
                  <a:gd name="T13" fmla="*/ 0 h 181"/>
                  <a:gd name="T14" fmla="*/ 0 w 129"/>
                  <a:gd name="T15" fmla="*/ 0 h 181"/>
                  <a:gd name="T16" fmla="*/ 0 w 129"/>
                  <a:gd name="T17" fmla="*/ 0 h 181"/>
                  <a:gd name="T18" fmla="*/ 0 w 129"/>
                  <a:gd name="T19" fmla="*/ 0 h 181"/>
                  <a:gd name="T20" fmla="*/ 0 w 129"/>
                  <a:gd name="T21" fmla="*/ 0 h 181"/>
                  <a:gd name="T22" fmla="*/ 0 w 129"/>
                  <a:gd name="T23" fmla="*/ 0 h 181"/>
                  <a:gd name="T24" fmla="*/ 0 w 129"/>
                  <a:gd name="T25" fmla="*/ 0 h 181"/>
                  <a:gd name="T26" fmla="*/ 0 w 129"/>
                  <a:gd name="T27" fmla="*/ 0 h 181"/>
                  <a:gd name="T28" fmla="*/ 0 w 129"/>
                  <a:gd name="T29" fmla="*/ 0 h 181"/>
                  <a:gd name="T30" fmla="*/ 0 w 129"/>
                  <a:gd name="T31" fmla="*/ 0 h 181"/>
                  <a:gd name="T32" fmla="*/ 0 w 129"/>
                  <a:gd name="T33" fmla="*/ 0 h 181"/>
                  <a:gd name="T34" fmla="*/ 0 w 129"/>
                  <a:gd name="T35" fmla="*/ 0 h 181"/>
                  <a:gd name="T36" fmla="*/ 0 w 129"/>
                  <a:gd name="T37" fmla="*/ 0 h 181"/>
                  <a:gd name="T38" fmla="*/ 0 w 129"/>
                  <a:gd name="T39" fmla="*/ 0 h 181"/>
                  <a:gd name="T40" fmla="*/ 0 w 129"/>
                  <a:gd name="T41" fmla="*/ 0 h 181"/>
                  <a:gd name="T42" fmla="*/ 0 w 129"/>
                  <a:gd name="T43" fmla="*/ 0 h 181"/>
                  <a:gd name="T44" fmla="*/ 0 w 129"/>
                  <a:gd name="T45" fmla="*/ 0 h 181"/>
                  <a:gd name="T46" fmla="*/ 0 w 129"/>
                  <a:gd name="T47" fmla="*/ 0 h 181"/>
                  <a:gd name="T48" fmla="*/ 0 w 129"/>
                  <a:gd name="T49" fmla="*/ 0 h 18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8" name="Freeform 65"/>
              <p:cNvSpPr>
                <a:spLocks/>
              </p:cNvSpPr>
              <p:nvPr/>
            </p:nvSpPr>
            <p:spPr bwMode="auto">
              <a:xfrm>
                <a:off x="3713" y="3180"/>
                <a:ext cx="45" cy="103"/>
              </a:xfrm>
              <a:custGeom>
                <a:avLst/>
                <a:gdLst>
                  <a:gd name="T0" fmla="*/ 1 w 90"/>
                  <a:gd name="T1" fmla="*/ 1 h 206"/>
                  <a:gd name="T2" fmla="*/ 1 w 90"/>
                  <a:gd name="T3" fmla="*/ 1 h 206"/>
                  <a:gd name="T4" fmla="*/ 1 w 90"/>
                  <a:gd name="T5" fmla="*/ 1 h 206"/>
                  <a:gd name="T6" fmla="*/ 1 w 90"/>
                  <a:gd name="T7" fmla="*/ 1 h 206"/>
                  <a:gd name="T8" fmla="*/ 1 w 90"/>
                  <a:gd name="T9" fmla="*/ 1 h 206"/>
                  <a:gd name="T10" fmla="*/ 1 w 90"/>
                  <a:gd name="T11" fmla="*/ 1 h 206"/>
                  <a:gd name="T12" fmla="*/ 1 w 90"/>
                  <a:gd name="T13" fmla="*/ 1 h 206"/>
                  <a:gd name="T14" fmla="*/ 1 w 90"/>
                  <a:gd name="T15" fmla="*/ 1 h 206"/>
                  <a:gd name="T16" fmla="*/ 1 w 90"/>
                  <a:gd name="T17" fmla="*/ 1 h 206"/>
                  <a:gd name="T18" fmla="*/ 1 w 90"/>
                  <a:gd name="T19" fmla="*/ 0 h 206"/>
                  <a:gd name="T20" fmla="*/ 1 w 90"/>
                  <a:gd name="T21" fmla="*/ 1 h 206"/>
                  <a:gd name="T22" fmla="*/ 1 w 90"/>
                  <a:gd name="T23" fmla="*/ 1 h 206"/>
                  <a:gd name="T24" fmla="*/ 1 w 90"/>
                  <a:gd name="T25" fmla="*/ 1 h 206"/>
                  <a:gd name="T26" fmla="*/ 0 w 90"/>
                  <a:gd name="T27" fmla="*/ 1 h 206"/>
                  <a:gd name="T28" fmla="*/ 1 w 90"/>
                  <a:gd name="T29" fmla="*/ 1 h 206"/>
                  <a:gd name="T30" fmla="*/ 1 w 90"/>
                  <a:gd name="T31" fmla="*/ 1 h 206"/>
                  <a:gd name="T32" fmla="*/ 1 w 90"/>
                  <a:gd name="T33" fmla="*/ 1 h 206"/>
                  <a:gd name="T34" fmla="*/ 1 w 90"/>
                  <a:gd name="T35" fmla="*/ 1 h 206"/>
                  <a:gd name="T36" fmla="*/ 1 w 90"/>
                  <a:gd name="T37" fmla="*/ 1 h 206"/>
                  <a:gd name="T38" fmla="*/ 1 w 90"/>
                  <a:gd name="T39" fmla="*/ 1 h 206"/>
                  <a:gd name="T40" fmla="*/ 1 w 90"/>
                  <a:gd name="T41" fmla="*/ 1 h 206"/>
                  <a:gd name="T42" fmla="*/ 1 w 90"/>
                  <a:gd name="T43" fmla="*/ 1 h 206"/>
                  <a:gd name="T44" fmla="*/ 1 w 90"/>
                  <a:gd name="T45" fmla="*/ 1 h 206"/>
                  <a:gd name="T46" fmla="*/ 1 w 90"/>
                  <a:gd name="T47" fmla="*/ 1 h 206"/>
                  <a:gd name="T48" fmla="*/ 1 w 90"/>
                  <a:gd name="T49" fmla="*/ 1 h 20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9" name="Freeform 66"/>
              <p:cNvSpPr>
                <a:spLocks/>
              </p:cNvSpPr>
              <p:nvPr/>
            </p:nvSpPr>
            <p:spPr bwMode="auto">
              <a:xfrm>
                <a:off x="3745" y="3250"/>
                <a:ext cx="100" cy="50"/>
              </a:xfrm>
              <a:custGeom>
                <a:avLst/>
                <a:gdLst>
                  <a:gd name="T0" fmla="*/ 0 w 201"/>
                  <a:gd name="T1" fmla="*/ 1 h 99"/>
                  <a:gd name="T2" fmla="*/ 0 w 201"/>
                  <a:gd name="T3" fmla="*/ 1 h 99"/>
                  <a:gd name="T4" fmla="*/ 0 w 201"/>
                  <a:gd name="T5" fmla="*/ 1 h 99"/>
                  <a:gd name="T6" fmla="*/ 0 w 201"/>
                  <a:gd name="T7" fmla="*/ 1 h 99"/>
                  <a:gd name="T8" fmla="*/ 0 w 201"/>
                  <a:gd name="T9" fmla="*/ 1 h 99"/>
                  <a:gd name="T10" fmla="*/ 0 w 201"/>
                  <a:gd name="T11" fmla="*/ 1 h 99"/>
                  <a:gd name="T12" fmla="*/ 0 w 201"/>
                  <a:gd name="T13" fmla="*/ 1 h 99"/>
                  <a:gd name="T14" fmla="*/ 0 w 201"/>
                  <a:gd name="T15" fmla="*/ 1 h 99"/>
                  <a:gd name="T16" fmla="*/ 0 w 201"/>
                  <a:gd name="T17" fmla="*/ 1 h 99"/>
                  <a:gd name="T18" fmla="*/ 0 w 201"/>
                  <a:gd name="T19" fmla="*/ 1 h 99"/>
                  <a:gd name="T20" fmla="*/ 0 w 201"/>
                  <a:gd name="T21" fmla="*/ 1 h 99"/>
                  <a:gd name="T22" fmla="*/ 0 w 201"/>
                  <a:gd name="T23" fmla="*/ 1 h 99"/>
                  <a:gd name="T24" fmla="*/ 0 w 201"/>
                  <a:gd name="T25" fmla="*/ 1 h 99"/>
                  <a:gd name="T26" fmla="*/ 0 w 201"/>
                  <a:gd name="T27" fmla="*/ 1 h 99"/>
                  <a:gd name="T28" fmla="*/ 0 w 201"/>
                  <a:gd name="T29" fmla="*/ 1 h 99"/>
                  <a:gd name="T30" fmla="*/ 0 w 201"/>
                  <a:gd name="T31" fmla="*/ 1 h 99"/>
                  <a:gd name="T32" fmla="*/ 0 w 201"/>
                  <a:gd name="T33" fmla="*/ 1 h 99"/>
                  <a:gd name="T34" fmla="*/ 0 w 201"/>
                  <a:gd name="T35" fmla="*/ 1 h 99"/>
                  <a:gd name="T36" fmla="*/ 0 w 201"/>
                  <a:gd name="T37" fmla="*/ 1 h 99"/>
                  <a:gd name="T38" fmla="*/ 0 w 201"/>
                  <a:gd name="T39" fmla="*/ 1 h 99"/>
                  <a:gd name="T40" fmla="*/ 0 w 201"/>
                  <a:gd name="T41" fmla="*/ 0 h 99"/>
                  <a:gd name="T42" fmla="*/ 0 w 201"/>
                  <a:gd name="T43" fmla="*/ 1 h 99"/>
                  <a:gd name="T44" fmla="*/ 0 w 201"/>
                  <a:gd name="T45" fmla="*/ 1 h 99"/>
                  <a:gd name="T46" fmla="*/ 0 w 201"/>
                  <a:gd name="T47" fmla="*/ 1 h 99"/>
                  <a:gd name="T48" fmla="*/ 0 w 201"/>
                  <a:gd name="T49" fmla="*/ 1 h 99"/>
                  <a:gd name="T50" fmla="*/ 0 w 201"/>
                  <a:gd name="T51" fmla="*/ 1 h 99"/>
                  <a:gd name="T52" fmla="*/ 0 w 201"/>
                  <a:gd name="T53" fmla="*/ 1 h 99"/>
                  <a:gd name="T54" fmla="*/ 0 w 201"/>
                  <a:gd name="T55" fmla="*/ 1 h 99"/>
                  <a:gd name="T56" fmla="*/ 0 w 201"/>
                  <a:gd name="T57" fmla="*/ 1 h 99"/>
                  <a:gd name="T58" fmla="*/ 0 w 201"/>
                  <a:gd name="T59" fmla="*/ 1 h 99"/>
                  <a:gd name="T60" fmla="*/ 0 w 201"/>
                  <a:gd name="T61" fmla="*/ 1 h 99"/>
                  <a:gd name="T62" fmla="*/ 0 w 201"/>
                  <a:gd name="T63" fmla="*/ 1 h 99"/>
                  <a:gd name="T64" fmla="*/ 0 w 201"/>
                  <a:gd name="T65" fmla="*/ 1 h 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0" name="Freeform 67"/>
              <p:cNvSpPr>
                <a:spLocks/>
              </p:cNvSpPr>
              <p:nvPr/>
            </p:nvSpPr>
            <p:spPr bwMode="auto">
              <a:xfrm>
                <a:off x="3743" y="3295"/>
                <a:ext cx="99" cy="50"/>
              </a:xfrm>
              <a:custGeom>
                <a:avLst/>
                <a:gdLst>
                  <a:gd name="T0" fmla="*/ 0 w 198"/>
                  <a:gd name="T1" fmla="*/ 0 h 100"/>
                  <a:gd name="T2" fmla="*/ 1 w 198"/>
                  <a:gd name="T3" fmla="*/ 1 h 100"/>
                  <a:gd name="T4" fmla="*/ 1 w 198"/>
                  <a:gd name="T5" fmla="*/ 1 h 100"/>
                  <a:gd name="T6" fmla="*/ 1 w 198"/>
                  <a:gd name="T7" fmla="*/ 1 h 100"/>
                  <a:gd name="T8" fmla="*/ 1 w 198"/>
                  <a:gd name="T9" fmla="*/ 1 h 100"/>
                  <a:gd name="T10" fmla="*/ 1 w 198"/>
                  <a:gd name="T11" fmla="*/ 1 h 100"/>
                  <a:gd name="T12" fmla="*/ 1 w 198"/>
                  <a:gd name="T13" fmla="*/ 1 h 100"/>
                  <a:gd name="T14" fmla="*/ 1 w 198"/>
                  <a:gd name="T15" fmla="*/ 1 h 100"/>
                  <a:gd name="T16" fmla="*/ 1 w 198"/>
                  <a:gd name="T17" fmla="*/ 1 h 100"/>
                  <a:gd name="T18" fmla="*/ 1 w 198"/>
                  <a:gd name="T19" fmla="*/ 1 h 100"/>
                  <a:gd name="T20" fmla="*/ 1 w 198"/>
                  <a:gd name="T21" fmla="*/ 1 h 100"/>
                  <a:gd name="T22" fmla="*/ 1 w 198"/>
                  <a:gd name="T23" fmla="*/ 1 h 100"/>
                  <a:gd name="T24" fmla="*/ 1 w 198"/>
                  <a:gd name="T25" fmla="*/ 1 h 100"/>
                  <a:gd name="T26" fmla="*/ 1 w 198"/>
                  <a:gd name="T27" fmla="*/ 1 h 100"/>
                  <a:gd name="T28" fmla="*/ 1 w 198"/>
                  <a:gd name="T29" fmla="*/ 1 h 100"/>
                  <a:gd name="T30" fmla="*/ 1 w 198"/>
                  <a:gd name="T31" fmla="*/ 1 h 100"/>
                  <a:gd name="T32" fmla="*/ 1 w 198"/>
                  <a:gd name="T33" fmla="*/ 1 h 100"/>
                  <a:gd name="T34" fmla="*/ 1 w 198"/>
                  <a:gd name="T35" fmla="*/ 1 h 100"/>
                  <a:gd name="T36" fmla="*/ 1 w 198"/>
                  <a:gd name="T37" fmla="*/ 1 h 100"/>
                  <a:gd name="T38" fmla="*/ 1 w 198"/>
                  <a:gd name="T39" fmla="*/ 1 h 100"/>
                  <a:gd name="T40" fmla="*/ 1 w 198"/>
                  <a:gd name="T41" fmla="*/ 1 h 100"/>
                  <a:gd name="T42" fmla="*/ 1 w 198"/>
                  <a:gd name="T43" fmla="*/ 1 h 100"/>
                  <a:gd name="T44" fmla="*/ 1 w 198"/>
                  <a:gd name="T45" fmla="*/ 1 h 100"/>
                  <a:gd name="T46" fmla="*/ 1 w 198"/>
                  <a:gd name="T47" fmla="*/ 1 h 100"/>
                  <a:gd name="T48" fmla="*/ 0 w 198"/>
                  <a:gd name="T49" fmla="*/ 0 h 1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1" name="Freeform 68"/>
              <p:cNvSpPr>
                <a:spLocks/>
              </p:cNvSpPr>
              <p:nvPr/>
            </p:nvSpPr>
            <p:spPr bwMode="auto">
              <a:xfrm>
                <a:off x="3735" y="3304"/>
                <a:ext cx="68" cy="87"/>
              </a:xfrm>
              <a:custGeom>
                <a:avLst/>
                <a:gdLst>
                  <a:gd name="T0" fmla="*/ 0 w 136"/>
                  <a:gd name="T1" fmla="*/ 0 h 174"/>
                  <a:gd name="T2" fmla="*/ 0 w 136"/>
                  <a:gd name="T3" fmla="*/ 1 h 174"/>
                  <a:gd name="T4" fmla="*/ 1 w 136"/>
                  <a:gd name="T5" fmla="*/ 1 h 174"/>
                  <a:gd name="T6" fmla="*/ 1 w 136"/>
                  <a:gd name="T7" fmla="*/ 1 h 174"/>
                  <a:gd name="T8" fmla="*/ 1 w 136"/>
                  <a:gd name="T9" fmla="*/ 1 h 174"/>
                  <a:gd name="T10" fmla="*/ 1 w 136"/>
                  <a:gd name="T11" fmla="*/ 1 h 174"/>
                  <a:gd name="T12" fmla="*/ 1 w 136"/>
                  <a:gd name="T13" fmla="*/ 1 h 174"/>
                  <a:gd name="T14" fmla="*/ 1 w 136"/>
                  <a:gd name="T15" fmla="*/ 1 h 174"/>
                  <a:gd name="T16" fmla="*/ 1 w 136"/>
                  <a:gd name="T17" fmla="*/ 1 h 174"/>
                  <a:gd name="T18" fmla="*/ 1 w 136"/>
                  <a:gd name="T19" fmla="*/ 1 h 174"/>
                  <a:gd name="T20" fmla="*/ 1 w 136"/>
                  <a:gd name="T21" fmla="*/ 1 h 174"/>
                  <a:gd name="T22" fmla="*/ 1 w 136"/>
                  <a:gd name="T23" fmla="*/ 1 h 174"/>
                  <a:gd name="T24" fmla="*/ 1 w 136"/>
                  <a:gd name="T25" fmla="*/ 1 h 174"/>
                  <a:gd name="T26" fmla="*/ 1 w 136"/>
                  <a:gd name="T27" fmla="*/ 1 h 174"/>
                  <a:gd name="T28" fmla="*/ 1 w 136"/>
                  <a:gd name="T29" fmla="*/ 1 h 174"/>
                  <a:gd name="T30" fmla="*/ 1 w 136"/>
                  <a:gd name="T31" fmla="*/ 1 h 174"/>
                  <a:gd name="T32" fmla="*/ 1 w 136"/>
                  <a:gd name="T33" fmla="*/ 1 h 174"/>
                  <a:gd name="T34" fmla="*/ 1 w 136"/>
                  <a:gd name="T35" fmla="*/ 1 h 174"/>
                  <a:gd name="T36" fmla="*/ 1 w 136"/>
                  <a:gd name="T37" fmla="*/ 1 h 174"/>
                  <a:gd name="T38" fmla="*/ 1 w 136"/>
                  <a:gd name="T39" fmla="*/ 1 h 174"/>
                  <a:gd name="T40" fmla="*/ 1 w 136"/>
                  <a:gd name="T41" fmla="*/ 1 h 174"/>
                  <a:gd name="T42" fmla="*/ 1 w 136"/>
                  <a:gd name="T43" fmla="*/ 1 h 174"/>
                  <a:gd name="T44" fmla="*/ 1 w 136"/>
                  <a:gd name="T45" fmla="*/ 1 h 174"/>
                  <a:gd name="T46" fmla="*/ 1 w 136"/>
                  <a:gd name="T47" fmla="*/ 1 h 174"/>
                  <a:gd name="T48" fmla="*/ 0 w 136"/>
                  <a:gd name="T49" fmla="*/ 0 h 17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2" name="Freeform 69"/>
              <p:cNvSpPr>
                <a:spLocks/>
              </p:cNvSpPr>
              <p:nvPr/>
            </p:nvSpPr>
            <p:spPr bwMode="auto">
              <a:xfrm>
                <a:off x="3490" y="3260"/>
                <a:ext cx="234" cy="81"/>
              </a:xfrm>
              <a:custGeom>
                <a:avLst/>
                <a:gdLst>
                  <a:gd name="T0" fmla="*/ 0 w 469"/>
                  <a:gd name="T1" fmla="*/ 0 h 163"/>
                  <a:gd name="T2" fmla="*/ 0 w 469"/>
                  <a:gd name="T3" fmla="*/ 0 h 163"/>
                  <a:gd name="T4" fmla="*/ 0 w 469"/>
                  <a:gd name="T5" fmla="*/ 0 h 163"/>
                  <a:gd name="T6" fmla="*/ 0 w 469"/>
                  <a:gd name="T7" fmla="*/ 0 h 163"/>
                  <a:gd name="T8" fmla="*/ 0 w 469"/>
                  <a:gd name="T9" fmla="*/ 0 h 163"/>
                  <a:gd name="T10" fmla="*/ 0 w 469"/>
                  <a:gd name="T11" fmla="*/ 0 h 163"/>
                  <a:gd name="T12" fmla="*/ 0 w 469"/>
                  <a:gd name="T13" fmla="*/ 0 h 163"/>
                  <a:gd name="T14" fmla="*/ 0 w 469"/>
                  <a:gd name="T15" fmla="*/ 0 h 163"/>
                  <a:gd name="T16" fmla="*/ 0 w 469"/>
                  <a:gd name="T17" fmla="*/ 0 h 163"/>
                  <a:gd name="T18" fmla="*/ 0 w 469"/>
                  <a:gd name="T19" fmla="*/ 0 h 163"/>
                  <a:gd name="T20" fmla="*/ 0 w 469"/>
                  <a:gd name="T21" fmla="*/ 0 h 163"/>
                  <a:gd name="T22" fmla="*/ 0 w 469"/>
                  <a:gd name="T23" fmla="*/ 0 h 163"/>
                  <a:gd name="T24" fmla="*/ 0 w 469"/>
                  <a:gd name="T25" fmla="*/ 0 h 163"/>
                  <a:gd name="T26" fmla="*/ 0 w 469"/>
                  <a:gd name="T27" fmla="*/ 0 h 163"/>
                  <a:gd name="T28" fmla="*/ 0 w 469"/>
                  <a:gd name="T29" fmla="*/ 0 h 163"/>
                  <a:gd name="T30" fmla="*/ 0 w 469"/>
                  <a:gd name="T31" fmla="*/ 0 h 163"/>
                  <a:gd name="T32" fmla="*/ 0 w 469"/>
                  <a:gd name="T33" fmla="*/ 0 h 163"/>
                  <a:gd name="T34" fmla="*/ 0 w 469"/>
                  <a:gd name="T35" fmla="*/ 0 h 163"/>
                  <a:gd name="T36" fmla="*/ 0 w 469"/>
                  <a:gd name="T37" fmla="*/ 0 h 163"/>
                  <a:gd name="T38" fmla="*/ 0 w 469"/>
                  <a:gd name="T39" fmla="*/ 0 h 163"/>
                  <a:gd name="T40" fmla="*/ 0 w 469"/>
                  <a:gd name="T41" fmla="*/ 0 h 163"/>
                  <a:gd name="T42" fmla="*/ 0 w 469"/>
                  <a:gd name="T43" fmla="*/ 0 h 163"/>
                  <a:gd name="T44" fmla="*/ 0 w 469"/>
                  <a:gd name="T45" fmla="*/ 0 h 163"/>
                  <a:gd name="T46" fmla="*/ 0 w 469"/>
                  <a:gd name="T47" fmla="*/ 0 h 163"/>
                  <a:gd name="T48" fmla="*/ 0 w 469"/>
                  <a:gd name="T49" fmla="*/ 0 h 163"/>
                  <a:gd name="T50" fmla="*/ 0 w 469"/>
                  <a:gd name="T51" fmla="*/ 0 h 163"/>
                  <a:gd name="T52" fmla="*/ 0 w 469"/>
                  <a:gd name="T53" fmla="*/ 0 h 163"/>
                  <a:gd name="T54" fmla="*/ 0 w 469"/>
                  <a:gd name="T55" fmla="*/ 0 h 163"/>
                  <a:gd name="T56" fmla="*/ 0 w 469"/>
                  <a:gd name="T57" fmla="*/ 0 h 163"/>
                  <a:gd name="T58" fmla="*/ 0 w 469"/>
                  <a:gd name="T59" fmla="*/ 0 h 163"/>
                  <a:gd name="T60" fmla="*/ 0 w 469"/>
                  <a:gd name="T61" fmla="*/ 0 h 163"/>
                  <a:gd name="T62" fmla="*/ 0 w 469"/>
                  <a:gd name="T63" fmla="*/ 0 h 163"/>
                  <a:gd name="T64" fmla="*/ 0 w 469"/>
                  <a:gd name="T65" fmla="*/ 0 h 163"/>
                  <a:gd name="T66" fmla="*/ 0 w 469"/>
                  <a:gd name="T67" fmla="*/ 0 h 163"/>
                  <a:gd name="T68" fmla="*/ 0 w 469"/>
                  <a:gd name="T69" fmla="*/ 0 h 163"/>
                  <a:gd name="T70" fmla="*/ 0 w 469"/>
                  <a:gd name="T71" fmla="*/ 0 h 163"/>
                  <a:gd name="T72" fmla="*/ 0 w 469"/>
                  <a:gd name="T73" fmla="*/ 0 h 163"/>
                  <a:gd name="T74" fmla="*/ 0 w 469"/>
                  <a:gd name="T75" fmla="*/ 0 h 163"/>
                  <a:gd name="T76" fmla="*/ 0 w 469"/>
                  <a:gd name="T77" fmla="*/ 0 h 163"/>
                  <a:gd name="T78" fmla="*/ 0 w 469"/>
                  <a:gd name="T79" fmla="*/ 0 h 163"/>
                  <a:gd name="T80" fmla="*/ 0 w 469"/>
                  <a:gd name="T81" fmla="*/ 0 h 16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3" name="Freeform 70"/>
              <p:cNvSpPr>
                <a:spLocks/>
              </p:cNvSpPr>
              <p:nvPr/>
            </p:nvSpPr>
            <p:spPr bwMode="auto">
              <a:xfrm>
                <a:off x="3587" y="3175"/>
                <a:ext cx="71" cy="73"/>
              </a:xfrm>
              <a:custGeom>
                <a:avLst/>
                <a:gdLst>
                  <a:gd name="T0" fmla="*/ 1 w 142"/>
                  <a:gd name="T1" fmla="*/ 1 h 145"/>
                  <a:gd name="T2" fmla="*/ 1 w 142"/>
                  <a:gd name="T3" fmla="*/ 1 h 145"/>
                  <a:gd name="T4" fmla="*/ 1 w 142"/>
                  <a:gd name="T5" fmla="*/ 1 h 145"/>
                  <a:gd name="T6" fmla="*/ 1 w 142"/>
                  <a:gd name="T7" fmla="*/ 1 h 145"/>
                  <a:gd name="T8" fmla="*/ 1 w 142"/>
                  <a:gd name="T9" fmla="*/ 1 h 145"/>
                  <a:gd name="T10" fmla="*/ 1 w 142"/>
                  <a:gd name="T11" fmla="*/ 1 h 145"/>
                  <a:gd name="T12" fmla="*/ 1 w 142"/>
                  <a:gd name="T13" fmla="*/ 1 h 145"/>
                  <a:gd name="T14" fmla="*/ 1 w 142"/>
                  <a:gd name="T15" fmla="*/ 1 h 145"/>
                  <a:gd name="T16" fmla="*/ 0 w 142"/>
                  <a:gd name="T17" fmla="*/ 1 h 145"/>
                  <a:gd name="T18" fmla="*/ 1 w 142"/>
                  <a:gd name="T19" fmla="*/ 1 h 145"/>
                  <a:gd name="T20" fmla="*/ 1 w 142"/>
                  <a:gd name="T21" fmla="*/ 1 h 145"/>
                  <a:gd name="T22" fmla="*/ 1 w 142"/>
                  <a:gd name="T23" fmla="*/ 1 h 145"/>
                  <a:gd name="T24" fmla="*/ 1 w 142"/>
                  <a:gd name="T25" fmla="*/ 1 h 145"/>
                  <a:gd name="T26" fmla="*/ 1 w 142"/>
                  <a:gd name="T27" fmla="*/ 1 h 145"/>
                  <a:gd name="T28" fmla="*/ 1 w 142"/>
                  <a:gd name="T29" fmla="*/ 1 h 145"/>
                  <a:gd name="T30" fmla="*/ 1 w 142"/>
                  <a:gd name="T31" fmla="*/ 1 h 145"/>
                  <a:gd name="T32" fmla="*/ 1 w 142"/>
                  <a:gd name="T33" fmla="*/ 1 h 145"/>
                  <a:gd name="T34" fmla="*/ 1 w 142"/>
                  <a:gd name="T35" fmla="*/ 0 h 145"/>
                  <a:gd name="T36" fmla="*/ 1 w 142"/>
                  <a:gd name="T37" fmla="*/ 1 h 145"/>
                  <a:gd name="T38" fmla="*/ 1 w 142"/>
                  <a:gd name="T39" fmla="*/ 1 h 145"/>
                  <a:gd name="T40" fmla="*/ 1 w 142"/>
                  <a:gd name="T41" fmla="*/ 1 h 145"/>
                  <a:gd name="T42" fmla="*/ 1 w 142"/>
                  <a:gd name="T43" fmla="*/ 1 h 145"/>
                  <a:gd name="T44" fmla="*/ 1 w 142"/>
                  <a:gd name="T45" fmla="*/ 1 h 145"/>
                  <a:gd name="T46" fmla="*/ 1 w 142"/>
                  <a:gd name="T47" fmla="*/ 1 h 145"/>
                  <a:gd name="T48" fmla="*/ 1 w 142"/>
                  <a:gd name="T49" fmla="*/ 1 h 145"/>
                  <a:gd name="T50" fmla="*/ 1 w 142"/>
                  <a:gd name="T51" fmla="*/ 1 h 145"/>
                  <a:gd name="T52" fmla="*/ 1 w 142"/>
                  <a:gd name="T53" fmla="*/ 1 h 145"/>
                  <a:gd name="T54" fmla="*/ 1 w 142"/>
                  <a:gd name="T55" fmla="*/ 1 h 145"/>
                  <a:gd name="T56" fmla="*/ 1 w 142"/>
                  <a:gd name="T57" fmla="*/ 1 h 145"/>
                  <a:gd name="T58" fmla="*/ 1 w 142"/>
                  <a:gd name="T59" fmla="*/ 1 h 145"/>
                  <a:gd name="T60" fmla="*/ 1 w 142"/>
                  <a:gd name="T61" fmla="*/ 1 h 145"/>
                  <a:gd name="T62" fmla="*/ 1 w 142"/>
                  <a:gd name="T63" fmla="*/ 1 h 1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4" name="Freeform 71"/>
              <p:cNvSpPr>
                <a:spLocks/>
              </p:cNvSpPr>
              <p:nvPr/>
            </p:nvSpPr>
            <p:spPr bwMode="auto">
              <a:xfrm>
                <a:off x="3611" y="3201"/>
                <a:ext cx="21" cy="20"/>
              </a:xfrm>
              <a:custGeom>
                <a:avLst/>
                <a:gdLst>
                  <a:gd name="T0" fmla="*/ 1 w 40"/>
                  <a:gd name="T1" fmla="*/ 1 h 39"/>
                  <a:gd name="T2" fmla="*/ 1 w 40"/>
                  <a:gd name="T3" fmla="*/ 1 h 39"/>
                  <a:gd name="T4" fmla="*/ 1 w 40"/>
                  <a:gd name="T5" fmla="*/ 1 h 39"/>
                  <a:gd name="T6" fmla="*/ 1 w 40"/>
                  <a:gd name="T7" fmla="*/ 0 h 39"/>
                  <a:gd name="T8" fmla="*/ 1 w 40"/>
                  <a:gd name="T9" fmla="*/ 1 h 39"/>
                  <a:gd name="T10" fmla="*/ 1 w 40"/>
                  <a:gd name="T11" fmla="*/ 1 h 39"/>
                  <a:gd name="T12" fmla="*/ 1 w 40"/>
                  <a:gd name="T13" fmla="*/ 1 h 39"/>
                  <a:gd name="T14" fmla="*/ 0 w 40"/>
                  <a:gd name="T15" fmla="*/ 1 h 39"/>
                  <a:gd name="T16" fmla="*/ 1 w 40"/>
                  <a:gd name="T17" fmla="*/ 1 h 39"/>
                  <a:gd name="T18" fmla="*/ 1 w 40"/>
                  <a:gd name="T19" fmla="*/ 1 h 39"/>
                  <a:gd name="T20" fmla="*/ 1 w 40"/>
                  <a:gd name="T21" fmla="*/ 1 h 39"/>
                  <a:gd name="T22" fmla="*/ 1 w 40"/>
                  <a:gd name="T23" fmla="*/ 1 h 39"/>
                  <a:gd name="T24" fmla="*/ 1 w 40"/>
                  <a:gd name="T25" fmla="*/ 1 h 39"/>
                  <a:gd name="T26" fmla="*/ 1 w 40"/>
                  <a:gd name="T27" fmla="*/ 1 h 39"/>
                  <a:gd name="T28" fmla="*/ 1 w 40"/>
                  <a:gd name="T29" fmla="*/ 1 h 39"/>
                  <a:gd name="T30" fmla="*/ 1 w 40"/>
                  <a:gd name="T31" fmla="*/ 1 h 39"/>
                  <a:gd name="T32" fmla="*/ 1 w 40"/>
                  <a:gd name="T33" fmla="*/ 1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5" name="Freeform 72"/>
              <p:cNvSpPr>
                <a:spLocks/>
              </p:cNvSpPr>
              <p:nvPr/>
            </p:nvSpPr>
            <p:spPr bwMode="auto">
              <a:xfrm>
                <a:off x="3406" y="3166"/>
                <a:ext cx="26" cy="26"/>
              </a:xfrm>
              <a:custGeom>
                <a:avLst/>
                <a:gdLst>
                  <a:gd name="T0" fmla="*/ 1 w 52"/>
                  <a:gd name="T1" fmla="*/ 1 h 50"/>
                  <a:gd name="T2" fmla="*/ 1 w 52"/>
                  <a:gd name="T3" fmla="*/ 1 h 50"/>
                  <a:gd name="T4" fmla="*/ 1 w 52"/>
                  <a:gd name="T5" fmla="*/ 1 h 50"/>
                  <a:gd name="T6" fmla="*/ 1 w 52"/>
                  <a:gd name="T7" fmla="*/ 1 h 50"/>
                  <a:gd name="T8" fmla="*/ 1 w 52"/>
                  <a:gd name="T9" fmla="*/ 1 h 50"/>
                  <a:gd name="T10" fmla="*/ 1 w 52"/>
                  <a:gd name="T11" fmla="*/ 1 h 50"/>
                  <a:gd name="T12" fmla="*/ 1 w 52"/>
                  <a:gd name="T13" fmla="*/ 1 h 50"/>
                  <a:gd name="T14" fmla="*/ 1 w 52"/>
                  <a:gd name="T15" fmla="*/ 1 h 50"/>
                  <a:gd name="T16" fmla="*/ 1 w 52"/>
                  <a:gd name="T17" fmla="*/ 0 h 50"/>
                  <a:gd name="T18" fmla="*/ 1 w 52"/>
                  <a:gd name="T19" fmla="*/ 1 h 50"/>
                  <a:gd name="T20" fmla="*/ 1 w 52"/>
                  <a:gd name="T21" fmla="*/ 1 h 50"/>
                  <a:gd name="T22" fmla="*/ 1 w 52"/>
                  <a:gd name="T23" fmla="*/ 1 h 50"/>
                  <a:gd name="T24" fmla="*/ 0 w 52"/>
                  <a:gd name="T25" fmla="*/ 1 h 50"/>
                  <a:gd name="T26" fmla="*/ 1 w 52"/>
                  <a:gd name="T27" fmla="*/ 1 h 50"/>
                  <a:gd name="T28" fmla="*/ 1 w 52"/>
                  <a:gd name="T29" fmla="*/ 1 h 50"/>
                  <a:gd name="T30" fmla="*/ 1 w 52"/>
                  <a:gd name="T31" fmla="*/ 1 h 50"/>
                  <a:gd name="T32" fmla="*/ 1 w 52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6" name="Freeform 73"/>
              <p:cNvSpPr>
                <a:spLocks/>
              </p:cNvSpPr>
              <p:nvPr/>
            </p:nvSpPr>
            <p:spPr bwMode="auto">
              <a:xfrm>
                <a:off x="3392" y="3081"/>
                <a:ext cx="56" cy="78"/>
              </a:xfrm>
              <a:custGeom>
                <a:avLst/>
                <a:gdLst>
                  <a:gd name="T0" fmla="*/ 0 w 113"/>
                  <a:gd name="T1" fmla="*/ 1 h 156"/>
                  <a:gd name="T2" fmla="*/ 0 w 113"/>
                  <a:gd name="T3" fmla="*/ 1 h 156"/>
                  <a:gd name="T4" fmla="*/ 0 w 113"/>
                  <a:gd name="T5" fmla="*/ 1 h 156"/>
                  <a:gd name="T6" fmla="*/ 0 w 113"/>
                  <a:gd name="T7" fmla="*/ 1 h 156"/>
                  <a:gd name="T8" fmla="*/ 0 w 113"/>
                  <a:gd name="T9" fmla="*/ 1 h 156"/>
                  <a:gd name="T10" fmla="*/ 0 w 113"/>
                  <a:gd name="T11" fmla="*/ 1 h 156"/>
                  <a:gd name="T12" fmla="*/ 0 w 113"/>
                  <a:gd name="T13" fmla="*/ 1 h 156"/>
                  <a:gd name="T14" fmla="*/ 0 w 113"/>
                  <a:gd name="T15" fmla="*/ 1 h 156"/>
                  <a:gd name="T16" fmla="*/ 0 w 113"/>
                  <a:gd name="T17" fmla="*/ 1 h 156"/>
                  <a:gd name="T18" fmla="*/ 0 w 113"/>
                  <a:gd name="T19" fmla="*/ 0 h 156"/>
                  <a:gd name="T20" fmla="*/ 0 w 113"/>
                  <a:gd name="T21" fmla="*/ 1 h 156"/>
                  <a:gd name="T22" fmla="*/ 0 w 113"/>
                  <a:gd name="T23" fmla="*/ 1 h 156"/>
                  <a:gd name="T24" fmla="*/ 0 w 113"/>
                  <a:gd name="T25" fmla="*/ 1 h 156"/>
                  <a:gd name="T26" fmla="*/ 0 w 113"/>
                  <a:gd name="T27" fmla="*/ 1 h 156"/>
                  <a:gd name="T28" fmla="*/ 0 w 113"/>
                  <a:gd name="T29" fmla="*/ 1 h 156"/>
                  <a:gd name="T30" fmla="*/ 0 w 113"/>
                  <a:gd name="T31" fmla="*/ 1 h 156"/>
                  <a:gd name="T32" fmla="*/ 0 w 113"/>
                  <a:gd name="T33" fmla="*/ 1 h 156"/>
                  <a:gd name="T34" fmla="*/ 0 w 113"/>
                  <a:gd name="T35" fmla="*/ 1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7" name="Freeform 74"/>
              <p:cNvSpPr>
                <a:spLocks/>
              </p:cNvSpPr>
              <p:nvPr/>
            </p:nvSpPr>
            <p:spPr bwMode="auto">
              <a:xfrm>
                <a:off x="3392" y="3081"/>
                <a:ext cx="56" cy="78"/>
              </a:xfrm>
              <a:custGeom>
                <a:avLst/>
                <a:gdLst>
                  <a:gd name="T0" fmla="*/ 0 w 113"/>
                  <a:gd name="T1" fmla="*/ 1 h 156"/>
                  <a:gd name="T2" fmla="*/ 0 w 113"/>
                  <a:gd name="T3" fmla="*/ 1 h 156"/>
                  <a:gd name="T4" fmla="*/ 0 w 113"/>
                  <a:gd name="T5" fmla="*/ 1 h 156"/>
                  <a:gd name="T6" fmla="*/ 0 w 113"/>
                  <a:gd name="T7" fmla="*/ 1 h 156"/>
                  <a:gd name="T8" fmla="*/ 0 w 113"/>
                  <a:gd name="T9" fmla="*/ 1 h 156"/>
                  <a:gd name="T10" fmla="*/ 0 w 113"/>
                  <a:gd name="T11" fmla="*/ 1 h 156"/>
                  <a:gd name="T12" fmla="*/ 0 w 113"/>
                  <a:gd name="T13" fmla="*/ 1 h 156"/>
                  <a:gd name="T14" fmla="*/ 0 w 113"/>
                  <a:gd name="T15" fmla="*/ 1 h 156"/>
                  <a:gd name="T16" fmla="*/ 0 w 113"/>
                  <a:gd name="T17" fmla="*/ 1 h 156"/>
                  <a:gd name="T18" fmla="*/ 0 w 113"/>
                  <a:gd name="T19" fmla="*/ 0 h 156"/>
                  <a:gd name="T20" fmla="*/ 0 w 113"/>
                  <a:gd name="T21" fmla="*/ 1 h 156"/>
                  <a:gd name="T22" fmla="*/ 0 w 113"/>
                  <a:gd name="T23" fmla="*/ 1 h 156"/>
                  <a:gd name="T24" fmla="*/ 0 w 113"/>
                  <a:gd name="T25" fmla="*/ 1 h 156"/>
                  <a:gd name="T26" fmla="*/ 0 w 113"/>
                  <a:gd name="T27" fmla="*/ 1 h 156"/>
                  <a:gd name="T28" fmla="*/ 0 w 113"/>
                  <a:gd name="T29" fmla="*/ 1 h 156"/>
                  <a:gd name="T30" fmla="*/ 0 w 113"/>
                  <a:gd name="T31" fmla="*/ 1 h 156"/>
                  <a:gd name="T32" fmla="*/ 0 w 113"/>
                  <a:gd name="T33" fmla="*/ 1 h 156"/>
                  <a:gd name="T34" fmla="*/ 0 w 113"/>
                  <a:gd name="T35" fmla="*/ 1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8" name="Freeform 75"/>
              <p:cNvSpPr>
                <a:spLocks/>
              </p:cNvSpPr>
              <p:nvPr/>
            </p:nvSpPr>
            <p:spPr bwMode="auto">
              <a:xfrm>
                <a:off x="3434" y="3114"/>
                <a:ext cx="76" cy="61"/>
              </a:xfrm>
              <a:custGeom>
                <a:avLst/>
                <a:gdLst>
                  <a:gd name="T0" fmla="*/ 1 w 152"/>
                  <a:gd name="T1" fmla="*/ 0 h 123"/>
                  <a:gd name="T2" fmla="*/ 0 w 152"/>
                  <a:gd name="T3" fmla="*/ 0 h 123"/>
                  <a:gd name="T4" fmla="*/ 1 w 152"/>
                  <a:gd name="T5" fmla="*/ 0 h 123"/>
                  <a:gd name="T6" fmla="*/ 1 w 152"/>
                  <a:gd name="T7" fmla="*/ 0 h 123"/>
                  <a:gd name="T8" fmla="*/ 1 w 152"/>
                  <a:gd name="T9" fmla="*/ 0 h 123"/>
                  <a:gd name="T10" fmla="*/ 1 w 152"/>
                  <a:gd name="T11" fmla="*/ 0 h 123"/>
                  <a:gd name="T12" fmla="*/ 1 w 152"/>
                  <a:gd name="T13" fmla="*/ 0 h 123"/>
                  <a:gd name="T14" fmla="*/ 1 w 152"/>
                  <a:gd name="T15" fmla="*/ 0 h 123"/>
                  <a:gd name="T16" fmla="*/ 1 w 152"/>
                  <a:gd name="T17" fmla="*/ 0 h 123"/>
                  <a:gd name="T18" fmla="*/ 1 w 152"/>
                  <a:gd name="T19" fmla="*/ 0 h 123"/>
                  <a:gd name="T20" fmla="*/ 1 w 152"/>
                  <a:gd name="T21" fmla="*/ 0 h 123"/>
                  <a:gd name="T22" fmla="*/ 1 w 152"/>
                  <a:gd name="T23" fmla="*/ 0 h 123"/>
                  <a:gd name="T24" fmla="*/ 1 w 152"/>
                  <a:gd name="T25" fmla="*/ 0 h 123"/>
                  <a:gd name="T26" fmla="*/ 1 w 152"/>
                  <a:gd name="T27" fmla="*/ 0 h 123"/>
                  <a:gd name="T28" fmla="*/ 1 w 152"/>
                  <a:gd name="T29" fmla="*/ 0 h 123"/>
                  <a:gd name="T30" fmla="*/ 1 w 152"/>
                  <a:gd name="T31" fmla="*/ 0 h 123"/>
                  <a:gd name="T32" fmla="*/ 1 w 152"/>
                  <a:gd name="T33" fmla="*/ 0 h 123"/>
                  <a:gd name="T34" fmla="*/ 1 w 152"/>
                  <a:gd name="T35" fmla="*/ 0 h 123"/>
                  <a:gd name="T36" fmla="*/ 1 w 152"/>
                  <a:gd name="T37" fmla="*/ 0 h 123"/>
                  <a:gd name="T38" fmla="*/ 1 w 152"/>
                  <a:gd name="T39" fmla="*/ 0 h 123"/>
                  <a:gd name="T40" fmla="*/ 1 w 152"/>
                  <a:gd name="T41" fmla="*/ 0 h 123"/>
                  <a:gd name="T42" fmla="*/ 1 w 152"/>
                  <a:gd name="T43" fmla="*/ 0 h 123"/>
                  <a:gd name="T44" fmla="*/ 1 w 152"/>
                  <a:gd name="T45" fmla="*/ 0 h 123"/>
                  <a:gd name="T46" fmla="*/ 1 w 152"/>
                  <a:gd name="T47" fmla="*/ 0 h 123"/>
                  <a:gd name="T48" fmla="*/ 1 w 152"/>
                  <a:gd name="T49" fmla="*/ 0 h 123"/>
                  <a:gd name="T50" fmla="*/ 1 w 152"/>
                  <a:gd name="T51" fmla="*/ 0 h 1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9" name="Freeform 76"/>
              <p:cNvSpPr>
                <a:spLocks/>
              </p:cNvSpPr>
              <p:nvPr/>
            </p:nvSpPr>
            <p:spPr bwMode="auto">
              <a:xfrm>
                <a:off x="3434" y="3184"/>
                <a:ext cx="76" cy="61"/>
              </a:xfrm>
              <a:custGeom>
                <a:avLst/>
                <a:gdLst>
                  <a:gd name="T0" fmla="*/ 0 w 153"/>
                  <a:gd name="T1" fmla="*/ 1 h 122"/>
                  <a:gd name="T2" fmla="*/ 0 w 153"/>
                  <a:gd name="T3" fmla="*/ 1 h 122"/>
                  <a:gd name="T4" fmla="*/ 0 w 153"/>
                  <a:gd name="T5" fmla="*/ 1 h 122"/>
                  <a:gd name="T6" fmla="*/ 0 w 153"/>
                  <a:gd name="T7" fmla="*/ 1 h 122"/>
                  <a:gd name="T8" fmla="*/ 0 w 153"/>
                  <a:gd name="T9" fmla="*/ 0 h 122"/>
                  <a:gd name="T10" fmla="*/ 0 w 153"/>
                  <a:gd name="T11" fmla="*/ 0 h 122"/>
                  <a:gd name="T12" fmla="*/ 0 w 153"/>
                  <a:gd name="T13" fmla="*/ 1 h 122"/>
                  <a:gd name="T14" fmla="*/ 0 w 153"/>
                  <a:gd name="T15" fmla="*/ 1 h 122"/>
                  <a:gd name="T16" fmla="*/ 0 w 153"/>
                  <a:gd name="T17" fmla="*/ 1 h 122"/>
                  <a:gd name="T18" fmla="*/ 0 w 153"/>
                  <a:gd name="T19" fmla="*/ 1 h 122"/>
                  <a:gd name="T20" fmla="*/ 0 w 153"/>
                  <a:gd name="T21" fmla="*/ 1 h 122"/>
                  <a:gd name="T22" fmla="*/ 0 w 153"/>
                  <a:gd name="T23" fmla="*/ 1 h 122"/>
                  <a:gd name="T24" fmla="*/ 0 w 153"/>
                  <a:gd name="T25" fmla="*/ 1 h 122"/>
                  <a:gd name="T26" fmla="*/ 0 w 153"/>
                  <a:gd name="T27" fmla="*/ 1 h 122"/>
                  <a:gd name="T28" fmla="*/ 0 w 153"/>
                  <a:gd name="T29" fmla="*/ 1 h 122"/>
                  <a:gd name="T30" fmla="*/ 0 w 153"/>
                  <a:gd name="T31" fmla="*/ 1 h 122"/>
                  <a:gd name="T32" fmla="*/ 0 w 153"/>
                  <a:gd name="T33" fmla="*/ 1 h 122"/>
                  <a:gd name="T34" fmla="*/ 0 w 153"/>
                  <a:gd name="T35" fmla="*/ 1 h 122"/>
                  <a:gd name="T36" fmla="*/ 0 w 153"/>
                  <a:gd name="T37" fmla="*/ 1 h 122"/>
                  <a:gd name="T38" fmla="*/ 0 w 153"/>
                  <a:gd name="T39" fmla="*/ 1 h 122"/>
                  <a:gd name="T40" fmla="*/ 0 w 153"/>
                  <a:gd name="T41" fmla="*/ 1 h 122"/>
                  <a:gd name="T42" fmla="*/ 0 w 153"/>
                  <a:gd name="T43" fmla="*/ 1 h 122"/>
                  <a:gd name="T44" fmla="*/ 0 w 153"/>
                  <a:gd name="T45" fmla="*/ 1 h 122"/>
                  <a:gd name="T46" fmla="*/ 0 w 153"/>
                  <a:gd name="T47" fmla="*/ 1 h 122"/>
                  <a:gd name="T48" fmla="*/ 0 w 153"/>
                  <a:gd name="T49" fmla="*/ 1 h 122"/>
                  <a:gd name="T50" fmla="*/ 0 w 153"/>
                  <a:gd name="T51" fmla="*/ 1 h 1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0" name="Freeform 77"/>
              <p:cNvSpPr>
                <a:spLocks/>
              </p:cNvSpPr>
              <p:nvPr/>
            </p:nvSpPr>
            <p:spPr bwMode="auto">
              <a:xfrm>
                <a:off x="3392" y="3199"/>
                <a:ext cx="55" cy="78"/>
              </a:xfrm>
              <a:custGeom>
                <a:avLst/>
                <a:gdLst>
                  <a:gd name="T0" fmla="*/ 0 w 112"/>
                  <a:gd name="T1" fmla="*/ 0 h 156"/>
                  <a:gd name="T2" fmla="*/ 0 w 112"/>
                  <a:gd name="T3" fmla="*/ 0 h 156"/>
                  <a:gd name="T4" fmla="*/ 0 w 112"/>
                  <a:gd name="T5" fmla="*/ 1 h 156"/>
                  <a:gd name="T6" fmla="*/ 0 w 112"/>
                  <a:gd name="T7" fmla="*/ 1 h 156"/>
                  <a:gd name="T8" fmla="*/ 0 w 112"/>
                  <a:gd name="T9" fmla="*/ 1 h 156"/>
                  <a:gd name="T10" fmla="*/ 0 w 112"/>
                  <a:gd name="T11" fmla="*/ 1 h 156"/>
                  <a:gd name="T12" fmla="*/ 0 w 112"/>
                  <a:gd name="T13" fmla="*/ 1 h 156"/>
                  <a:gd name="T14" fmla="*/ 0 w 112"/>
                  <a:gd name="T15" fmla="*/ 1 h 156"/>
                  <a:gd name="T16" fmla="*/ 0 w 112"/>
                  <a:gd name="T17" fmla="*/ 1 h 156"/>
                  <a:gd name="T18" fmla="*/ 0 w 112"/>
                  <a:gd name="T19" fmla="*/ 1 h 156"/>
                  <a:gd name="T20" fmla="*/ 0 w 112"/>
                  <a:gd name="T21" fmla="*/ 1 h 156"/>
                  <a:gd name="T22" fmla="*/ 0 w 112"/>
                  <a:gd name="T23" fmla="*/ 1 h 156"/>
                  <a:gd name="T24" fmla="*/ 0 w 112"/>
                  <a:gd name="T25" fmla="*/ 1 h 156"/>
                  <a:gd name="T26" fmla="*/ 0 w 112"/>
                  <a:gd name="T27" fmla="*/ 1 h 156"/>
                  <a:gd name="T28" fmla="*/ 0 w 112"/>
                  <a:gd name="T29" fmla="*/ 1 h 156"/>
                  <a:gd name="T30" fmla="*/ 0 w 112"/>
                  <a:gd name="T31" fmla="*/ 1 h 156"/>
                  <a:gd name="T32" fmla="*/ 0 w 112"/>
                  <a:gd name="T33" fmla="*/ 1 h 156"/>
                  <a:gd name="T34" fmla="*/ 0 w 112"/>
                  <a:gd name="T35" fmla="*/ 0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1" name="Freeform 78"/>
              <p:cNvSpPr>
                <a:spLocks/>
              </p:cNvSpPr>
              <p:nvPr/>
            </p:nvSpPr>
            <p:spPr bwMode="auto">
              <a:xfrm>
                <a:off x="3330" y="3182"/>
                <a:ext cx="75" cy="62"/>
              </a:xfrm>
              <a:custGeom>
                <a:avLst/>
                <a:gdLst>
                  <a:gd name="T0" fmla="*/ 0 w 151"/>
                  <a:gd name="T1" fmla="*/ 1 h 123"/>
                  <a:gd name="T2" fmla="*/ 0 w 151"/>
                  <a:gd name="T3" fmla="*/ 1 h 123"/>
                  <a:gd name="T4" fmla="*/ 0 w 151"/>
                  <a:gd name="T5" fmla="*/ 1 h 123"/>
                  <a:gd name="T6" fmla="*/ 0 w 151"/>
                  <a:gd name="T7" fmla="*/ 1 h 123"/>
                  <a:gd name="T8" fmla="*/ 0 w 151"/>
                  <a:gd name="T9" fmla="*/ 1 h 123"/>
                  <a:gd name="T10" fmla="*/ 0 w 151"/>
                  <a:gd name="T11" fmla="*/ 1 h 123"/>
                  <a:gd name="T12" fmla="*/ 0 w 151"/>
                  <a:gd name="T13" fmla="*/ 1 h 123"/>
                  <a:gd name="T14" fmla="*/ 0 w 151"/>
                  <a:gd name="T15" fmla="*/ 1 h 123"/>
                  <a:gd name="T16" fmla="*/ 0 w 151"/>
                  <a:gd name="T17" fmla="*/ 1 h 123"/>
                  <a:gd name="T18" fmla="*/ 0 w 151"/>
                  <a:gd name="T19" fmla="*/ 1 h 123"/>
                  <a:gd name="T20" fmla="*/ 0 w 151"/>
                  <a:gd name="T21" fmla="*/ 1 h 123"/>
                  <a:gd name="T22" fmla="*/ 0 w 151"/>
                  <a:gd name="T23" fmla="*/ 1 h 123"/>
                  <a:gd name="T24" fmla="*/ 0 w 151"/>
                  <a:gd name="T25" fmla="*/ 1 h 123"/>
                  <a:gd name="T26" fmla="*/ 0 w 151"/>
                  <a:gd name="T27" fmla="*/ 1 h 123"/>
                  <a:gd name="T28" fmla="*/ 0 w 151"/>
                  <a:gd name="T29" fmla="*/ 1 h 123"/>
                  <a:gd name="T30" fmla="*/ 0 w 151"/>
                  <a:gd name="T31" fmla="*/ 1 h 123"/>
                  <a:gd name="T32" fmla="*/ 0 w 151"/>
                  <a:gd name="T33" fmla="*/ 1 h 123"/>
                  <a:gd name="T34" fmla="*/ 0 w 151"/>
                  <a:gd name="T35" fmla="*/ 1 h 123"/>
                  <a:gd name="T36" fmla="*/ 0 w 151"/>
                  <a:gd name="T37" fmla="*/ 1 h 123"/>
                  <a:gd name="T38" fmla="*/ 0 w 151"/>
                  <a:gd name="T39" fmla="*/ 1 h 123"/>
                  <a:gd name="T40" fmla="*/ 0 w 151"/>
                  <a:gd name="T41" fmla="*/ 1 h 123"/>
                  <a:gd name="T42" fmla="*/ 0 w 151"/>
                  <a:gd name="T43" fmla="*/ 0 h 123"/>
                  <a:gd name="T44" fmla="*/ 0 w 151"/>
                  <a:gd name="T45" fmla="*/ 0 h 123"/>
                  <a:gd name="T46" fmla="*/ 0 w 151"/>
                  <a:gd name="T47" fmla="*/ 1 h 123"/>
                  <a:gd name="T48" fmla="*/ 0 w 151"/>
                  <a:gd name="T49" fmla="*/ 1 h 123"/>
                  <a:gd name="T50" fmla="*/ 0 w 151"/>
                  <a:gd name="T51" fmla="*/ 1 h 1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2" name="Freeform 79"/>
              <p:cNvSpPr>
                <a:spLocks/>
              </p:cNvSpPr>
              <p:nvPr/>
            </p:nvSpPr>
            <p:spPr bwMode="auto">
              <a:xfrm>
                <a:off x="3329" y="3113"/>
                <a:ext cx="76" cy="62"/>
              </a:xfrm>
              <a:custGeom>
                <a:avLst/>
                <a:gdLst>
                  <a:gd name="T0" fmla="*/ 1 w 152"/>
                  <a:gd name="T1" fmla="*/ 1 h 123"/>
                  <a:gd name="T2" fmla="*/ 1 w 152"/>
                  <a:gd name="T3" fmla="*/ 1 h 123"/>
                  <a:gd name="T4" fmla="*/ 1 w 152"/>
                  <a:gd name="T5" fmla="*/ 1 h 123"/>
                  <a:gd name="T6" fmla="*/ 1 w 152"/>
                  <a:gd name="T7" fmla="*/ 1 h 123"/>
                  <a:gd name="T8" fmla="*/ 1 w 152"/>
                  <a:gd name="T9" fmla="*/ 1 h 123"/>
                  <a:gd name="T10" fmla="*/ 1 w 152"/>
                  <a:gd name="T11" fmla="*/ 1 h 123"/>
                  <a:gd name="T12" fmla="*/ 1 w 152"/>
                  <a:gd name="T13" fmla="*/ 1 h 123"/>
                  <a:gd name="T14" fmla="*/ 1 w 152"/>
                  <a:gd name="T15" fmla="*/ 1 h 123"/>
                  <a:gd name="T16" fmla="*/ 1 w 152"/>
                  <a:gd name="T17" fmla="*/ 1 h 123"/>
                  <a:gd name="T18" fmla="*/ 1 w 152"/>
                  <a:gd name="T19" fmla="*/ 1 h 123"/>
                  <a:gd name="T20" fmla="*/ 1 w 152"/>
                  <a:gd name="T21" fmla="*/ 1 h 123"/>
                  <a:gd name="T22" fmla="*/ 1 w 152"/>
                  <a:gd name="T23" fmla="*/ 1 h 123"/>
                  <a:gd name="T24" fmla="*/ 1 w 152"/>
                  <a:gd name="T25" fmla="*/ 1 h 123"/>
                  <a:gd name="T26" fmla="*/ 1 w 152"/>
                  <a:gd name="T27" fmla="*/ 1 h 123"/>
                  <a:gd name="T28" fmla="*/ 1 w 152"/>
                  <a:gd name="T29" fmla="*/ 1 h 123"/>
                  <a:gd name="T30" fmla="*/ 0 w 152"/>
                  <a:gd name="T31" fmla="*/ 1 h 123"/>
                  <a:gd name="T32" fmla="*/ 1 w 152"/>
                  <a:gd name="T33" fmla="*/ 1 h 123"/>
                  <a:gd name="T34" fmla="*/ 1 w 152"/>
                  <a:gd name="T35" fmla="*/ 1 h 123"/>
                  <a:gd name="T36" fmla="*/ 1 w 152"/>
                  <a:gd name="T37" fmla="*/ 1 h 123"/>
                  <a:gd name="T38" fmla="*/ 1 w 152"/>
                  <a:gd name="T39" fmla="*/ 0 h 123"/>
                  <a:gd name="T40" fmla="*/ 1 w 152"/>
                  <a:gd name="T41" fmla="*/ 1 h 123"/>
                  <a:gd name="T42" fmla="*/ 1 w 152"/>
                  <a:gd name="T43" fmla="*/ 1 h 123"/>
                  <a:gd name="T44" fmla="*/ 1 w 152"/>
                  <a:gd name="T45" fmla="*/ 1 h 123"/>
                  <a:gd name="T46" fmla="*/ 1 w 152"/>
                  <a:gd name="T47" fmla="*/ 1 h 123"/>
                  <a:gd name="T48" fmla="*/ 1 w 152"/>
                  <a:gd name="T49" fmla="*/ 1 h 123"/>
                  <a:gd name="T50" fmla="*/ 1 w 152"/>
                  <a:gd name="T51" fmla="*/ 1 h 1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3" name="Freeform 80"/>
              <p:cNvSpPr>
                <a:spLocks/>
              </p:cNvSpPr>
              <p:nvPr/>
            </p:nvSpPr>
            <p:spPr bwMode="auto">
              <a:xfrm>
                <a:off x="3017" y="3114"/>
                <a:ext cx="68" cy="74"/>
              </a:xfrm>
              <a:custGeom>
                <a:avLst/>
                <a:gdLst>
                  <a:gd name="T0" fmla="*/ 1 w 136"/>
                  <a:gd name="T1" fmla="*/ 1 h 148"/>
                  <a:gd name="T2" fmla="*/ 0 w 136"/>
                  <a:gd name="T3" fmla="*/ 1 h 148"/>
                  <a:gd name="T4" fmla="*/ 1 w 136"/>
                  <a:gd name="T5" fmla="*/ 1 h 148"/>
                  <a:gd name="T6" fmla="*/ 1 w 136"/>
                  <a:gd name="T7" fmla="*/ 1 h 148"/>
                  <a:gd name="T8" fmla="*/ 1 w 136"/>
                  <a:gd name="T9" fmla="*/ 1 h 148"/>
                  <a:gd name="T10" fmla="*/ 1 w 136"/>
                  <a:gd name="T11" fmla="*/ 1 h 148"/>
                  <a:gd name="T12" fmla="*/ 1 w 136"/>
                  <a:gd name="T13" fmla="*/ 1 h 148"/>
                  <a:gd name="T14" fmla="*/ 1 w 136"/>
                  <a:gd name="T15" fmla="*/ 1 h 148"/>
                  <a:gd name="T16" fmla="*/ 1 w 136"/>
                  <a:gd name="T17" fmla="*/ 1 h 148"/>
                  <a:gd name="T18" fmla="*/ 1 w 136"/>
                  <a:gd name="T19" fmla="*/ 1 h 148"/>
                  <a:gd name="T20" fmla="*/ 1 w 136"/>
                  <a:gd name="T21" fmla="*/ 1 h 148"/>
                  <a:gd name="T22" fmla="*/ 1 w 136"/>
                  <a:gd name="T23" fmla="*/ 1 h 148"/>
                  <a:gd name="T24" fmla="*/ 1 w 136"/>
                  <a:gd name="T25" fmla="*/ 1 h 148"/>
                  <a:gd name="T26" fmla="*/ 1 w 136"/>
                  <a:gd name="T27" fmla="*/ 1 h 148"/>
                  <a:gd name="T28" fmla="*/ 1 w 136"/>
                  <a:gd name="T29" fmla="*/ 1 h 148"/>
                  <a:gd name="T30" fmla="*/ 1 w 136"/>
                  <a:gd name="T31" fmla="*/ 1 h 148"/>
                  <a:gd name="T32" fmla="*/ 1 w 136"/>
                  <a:gd name="T33" fmla="*/ 1 h 148"/>
                  <a:gd name="T34" fmla="*/ 1 w 136"/>
                  <a:gd name="T35" fmla="*/ 1 h 148"/>
                  <a:gd name="T36" fmla="*/ 1 w 136"/>
                  <a:gd name="T37" fmla="*/ 1 h 148"/>
                  <a:gd name="T38" fmla="*/ 1 w 136"/>
                  <a:gd name="T39" fmla="*/ 1 h 148"/>
                  <a:gd name="T40" fmla="*/ 1 w 136"/>
                  <a:gd name="T41" fmla="*/ 1 h 148"/>
                  <a:gd name="T42" fmla="*/ 1 w 136"/>
                  <a:gd name="T43" fmla="*/ 1 h 148"/>
                  <a:gd name="T44" fmla="*/ 1 w 136"/>
                  <a:gd name="T45" fmla="*/ 1 h 148"/>
                  <a:gd name="T46" fmla="*/ 1 w 136"/>
                  <a:gd name="T47" fmla="*/ 1 h 148"/>
                  <a:gd name="T48" fmla="*/ 1 w 136"/>
                  <a:gd name="T49" fmla="*/ 1 h 148"/>
                  <a:gd name="T50" fmla="*/ 1 w 136"/>
                  <a:gd name="T51" fmla="*/ 1 h 148"/>
                  <a:gd name="T52" fmla="*/ 1 w 136"/>
                  <a:gd name="T53" fmla="*/ 1 h 148"/>
                  <a:gd name="T54" fmla="*/ 1 w 136"/>
                  <a:gd name="T55" fmla="*/ 1 h 148"/>
                  <a:gd name="T56" fmla="*/ 1 w 136"/>
                  <a:gd name="T57" fmla="*/ 1 h 148"/>
                  <a:gd name="T58" fmla="*/ 1 w 136"/>
                  <a:gd name="T59" fmla="*/ 1 h 148"/>
                  <a:gd name="T60" fmla="*/ 1 w 136"/>
                  <a:gd name="T61" fmla="*/ 1 h 148"/>
                  <a:gd name="T62" fmla="*/ 1 w 136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4" name="Freeform 81"/>
              <p:cNvSpPr>
                <a:spLocks/>
              </p:cNvSpPr>
              <p:nvPr/>
            </p:nvSpPr>
            <p:spPr bwMode="auto">
              <a:xfrm>
                <a:off x="3041" y="3140"/>
                <a:ext cx="20" cy="21"/>
              </a:xfrm>
              <a:custGeom>
                <a:avLst/>
                <a:gdLst>
                  <a:gd name="T0" fmla="*/ 1 w 39"/>
                  <a:gd name="T1" fmla="*/ 1 h 40"/>
                  <a:gd name="T2" fmla="*/ 1 w 39"/>
                  <a:gd name="T3" fmla="*/ 1 h 40"/>
                  <a:gd name="T4" fmla="*/ 1 w 39"/>
                  <a:gd name="T5" fmla="*/ 1 h 40"/>
                  <a:gd name="T6" fmla="*/ 1 w 39"/>
                  <a:gd name="T7" fmla="*/ 1 h 40"/>
                  <a:gd name="T8" fmla="*/ 1 w 39"/>
                  <a:gd name="T9" fmla="*/ 1 h 40"/>
                  <a:gd name="T10" fmla="*/ 1 w 39"/>
                  <a:gd name="T11" fmla="*/ 1 h 40"/>
                  <a:gd name="T12" fmla="*/ 1 w 39"/>
                  <a:gd name="T13" fmla="*/ 1 h 40"/>
                  <a:gd name="T14" fmla="*/ 1 w 39"/>
                  <a:gd name="T15" fmla="*/ 1 h 40"/>
                  <a:gd name="T16" fmla="*/ 1 w 39"/>
                  <a:gd name="T17" fmla="*/ 0 h 40"/>
                  <a:gd name="T18" fmla="*/ 1 w 39"/>
                  <a:gd name="T19" fmla="*/ 1 h 40"/>
                  <a:gd name="T20" fmla="*/ 1 w 39"/>
                  <a:gd name="T21" fmla="*/ 1 h 40"/>
                  <a:gd name="T22" fmla="*/ 1 w 39"/>
                  <a:gd name="T23" fmla="*/ 1 h 40"/>
                  <a:gd name="T24" fmla="*/ 0 w 39"/>
                  <a:gd name="T25" fmla="*/ 1 h 40"/>
                  <a:gd name="T26" fmla="*/ 1 w 39"/>
                  <a:gd name="T27" fmla="*/ 1 h 40"/>
                  <a:gd name="T28" fmla="*/ 1 w 39"/>
                  <a:gd name="T29" fmla="*/ 1 h 40"/>
                  <a:gd name="T30" fmla="*/ 1 w 39"/>
                  <a:gd name="T31" fmla="*/ 1 h 40"/>
                  <a:gd name="T32" fmla="*/ 1 w 39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5" name="Freeform 82"/>
              <p:cNvSpPr>
                <a:spLocks/>
              </p:cNvSpPr>
              <p:nvPr/>
            </p:nvSpPr>
            <p:spPr bwMode="auto">
              <a:xfrm>
                <a:off x="3104" y="2590"/>
                <a:ext cx="68" cy="74"/>
              </a:xfrm>
              <a:custGeom>
                <a:avLst/>
                <a:gdLst>
                  <a:gd name="T0" fmla="*/ 1 w 136"/>
                  <a:gd name="T1" fmla="*/ 1 h 147"/>
                  <a:gd name="T2" fmla="*/ 0 w 136"/>
                  <a:gd name="T3" fmla="*/ 1 h 147"/>
                  <a:gd name="T4" fmla="*/ 1 w 136"/>
                  <a:gd name="T5" fmla="*/ 1 h 147"/>
                  <a:gd name="T6" fmla="*/ 1 w 136"/>
                  <a:gd name="T7" fmla="*/ 1 h 147"/>
                  <a:gd name="T8" fmla="*/ 1 w 136"/>
                  <a:gd name="T9" fmla="*/ 1 h 147"/>
                  <a:gd name="T10" fmla="*/ 1 w 136"/>
                  <a:gd name="T11" fmla="*/ 1 h 147"/>
                  <a:gd name="T12" fmla="*/ 1 w 136"/>
                  <a:gd name="T13" fmla="*/ 1 h 147"/>
                  <a:gd name="T14" fmla="*/ 1 w 136"/>
                  <a:gd name="T15" fmla="*/ 1 h 147"/>
                  <a:gd name="T16" fmla="*/ 1 w 136"/>
                  <a:gd name="T17" fmla="*/ 1 h 147"/>
                  <a:gd name="T18" fmla="*/ 1 w 136"/>
                  <a:gd name="T19" fmla="*/ 1 h 147"/>
                  <a:gd name="T20" fmla="*/ 1 w 136"/>
                  <a:gd name="T21" fmla="*/ 1 h 147"/>
                  <a:gd name="T22" fmla="*/ 1 w 136"/>
                  <a:gd name="T23" fmla="*/ 1 h 147"/>
                  <a:gd name="T24" fmla="*/ 1 w 136"/>
                  <a:gd name="T25" fmla="*/ 1 h 147"/>
                  <a:gd name="T26" fmla="*/ 1 w 136"/>
                  <a:gd name="T27" fmla="*/ 1 h 147"/>
                  <a:gd name="T28" fmla="*/ 1 w 136"/>
                  <a:gd name="T29" fmla="*/ 1 h 147"/>
                  <a:gd name="T30" fmla="*/ 1 w 136"/>
                  <a:gd name="T31" fmla="*/ 1 h 147"/>
                  <a:gd name="T32" fmla="*/ 1 w 136"/>
                  <a:gd name="T33" fmla="*/ 1 h 147"/>
                  <a:gd name="T34" fmla="*/ 1 w 136"/>
                  <a:gd name="T35" fmla="*/ 1 h 147"/>
                  <a:gd name="T36" fmla="*/ 1 w 136"/>
                  <a:gd name="T37" fmla="*/ 1 h 147"/>
                  <a:gd name="T38" fmla="*/ 1 w 136"/>
                  <a:gd name="T39" fmla="*/ 1 h 147"/>
                  <a:gd name="T40" fmla="*/ 1 w 136"/>
                  <a:gd name="T41" fmla="*/ 1 h 147"/>
                  <a:gd name="T42" fmla="*/ 1 w 136"/>
                  <a:gd name="T43" fmla="*/ 1 h 147"/>
                  <a:gd name="T44" fmla="*/ 1 w 136"/>
                  <a:gd name="T45" fmla="*/ 1 h 147"/>
                  <a:gd name="T46" fmla="*/ 1 w 136"/>
                  <a:gd name="T47" fmla="*/ 1 h 147"/>
                  <a:gd name="T48" fmla="*/ 1 w 136"/>
                  <a:gd name="T49" fmla="*/ 1 h 147"/>
                  <a:gd name="T50" fmla="*/ 1 w 136"/>
                  <a:gd name="T51" fmla="*/ 1 h 147"/>
                  <a:gd name="T52" fmla="*/ 1 w 136"/>
                  <a:gd name="T53" fmla="*/ 1 h 147"/>
                  <a:gd name="T54" fmla="*/ 1 w 136"/>
                  <a:gd name="T55" fmla="*/ 1 h 147"/>
                  <a:gd name="T56" fmla="*/ 1 w 136"/>
                  <a:gd name="T57" fmla="*/ 1 h 147"/>
                  <a:gd name="T58" fmla="*/ 1 w 136"/>
                  <a:gd name="T59" fmla="*/ 1 h 147"/>
                  <a:gd name="T60" fmla="*/ 1 w 136"/>
                  <a:gd name="T61" fmla="*/ 1 h 147"/>
                  <a:gd name="T62" fmla="*/ 1 w 136"/>
                  <a:gd name="T63" fmla="*/ 1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6" name="Freeform 83"/>
              <p:cNvSpPr>
                <a:spLocks/>
              </p:cNvSpPr>
              <p:nvPr/>
            </p:nvSpPr>
            <p:spPr bwMode="auto">
              <a:xfrm>
                <a:off x="3129" y="2616"/>
                <a:ext cx="20" cy="20"/>
              </a:xfrm>
              <a:custGeom>
                <a:avLst/>
                <a:gdLst>
                  <a:gd name="T0" fmla="*/ 1 w 39"/>
                  <a:gd name="T1" fmla="*/ 1 h 39"/>
                  <a:gd name="T2" fmla="*/ 1 w 39"/>
                  <a:gd name="T3" fmla="*/ 1 h 39"/>
                  <a:gd name="T4" fmla="*/ 1 w 39"/>
                  <a:gd name="T5" fmla="*/ 1 h 39"/>
                  <a:gd name="T6" fmla="*/ 1 w 39"/>
                  <a:gd name="T7" fmla="*/ 1 h 39"/>
                  <a:gd name="T8" fmla="*/ 1 w 39"/>
                  <a:gd name="T9" fmla="*/ 1 h 39"/>
                  <a:gd name="T10" fmla="*/ 1 w 39"/>
                  <a:gd name="T11" fmla="*/ 1 h 39"/>
                  <a:gd name="T12" fmla="*/ 1 w 39"/>
                  <a:gd name="T13" fmla="*/ 1 h 39"/>
                  <a:gd name="T14" fmla="*/ 1 w 39"/>
                  <a:gd name="T15" fmla="*/ 1 h 39"/>
                  <a:gd name="T16" fmla="*/ 1 w 39"/>
                  <a:gd name="T17" fmla="*/ 0 h 39"/>
                  <a:gd name="T18" fmla="*/ 1 w 39"/>
                  <a:gd name="T19" fmla="*/ 1 h 39"/>
                  <a:gd name="T20" fmla="*/ 1 w 39"/>
                  <a:gd name="T21" fmla="*/ 1 h 39"/>
                  <a:gd name="T22" fmla="*/ 1 w 39"/>
                  <a:gd name="T23" fmla="*/ 1 h 39"/>
                  <a:gd name="T24" fmla="*/ 0 w 39"/>
                  <a:gd name="T25" fmla="*/ 1 h 39"/>
                  <a:gd name="T26" fmla="*/ 1 w 39"/>
                  <a:gd name="T27" fmla="*/ 1 h 39"/>
                  <a:gd name="T28" fmla="*/ 1 w 39"/>
                  <a:gd name="T29" fmla="*/ 1 h 39"/>
                  <a:gd name="T30" fmla="*/ 1 w 39"/>
                  <a:gd name="T31" fmla="*/ 1 h 39"/>
                  <a:gd name="T32" fmla="*/ 1 w 39"/>
                  <a:gd name="T33" fmla="*/ 1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7" name="Freeform 84"/>
              <p:cNvSpPr>
                <a:spLocks/>
              </p:cNvSpPr>
              <p:nvPr/>
            </p:nvSpPr>
            <p:spPr bwMode="auto">
              <a:xfrm>
                <a:off x="3055" y="2362"/>
                <a:ext cx="30" cy="30"/>
              </a:xfrm>
              <a:custGeom>
                <a:avLst/>
                <a:gdLst>
                  <a:gd name="T0" fmla="*/ 1 w 60"/>
                  <a:gd name="T1" fmla="*/ 1 h 59"/>
                  <a:gd name="T2" fmla="*/ 1 w 60"/>
                  <a:gd name="T3" fmla="*/ 1 h 59"/>
                  <a:gd name="T4" fmla="*/ 1 w 60"/>
                  <a:gd name="T5" fmla="*/ 1 h 59"/>
                  <a:gd name="T6" fmla="*/ 1 w 60"/>
                  <a:gd name="T7" fmla="*/ 1 h 59"/>
                  <a:gd name="T8" fmla="*/ 1 w 60"/>
                  <a:gd name="T9" fmla="*/ 1 h 59"/>
                  <a:gd name="T10" fmla="*/ 1 w 60"/>
                  <a:gd name="T11" fmla="*/ 1 h 59"/>
                  <a:gd name="T12" fmla="*/ 1 w 60"/>
                  <a:gd name="T13" fmla="*/ 1 h 59"/>
                  <a:gd name="T14" fmla="*/ 1 w 60"/>
                  <a:gd name="T15" fmla="*/ 1 h 59"/>
                  <a:gd name="T16" fmla="*/ 1 w 60"/>
                  <a:gd name="T17" fmla="*/ 0 h 59"/>
                  <a:gd name="T18" fmla="*/ 1 w 60"/>
                  <a:gd name="T19" fmla="*/ 1 h 59"/>
                  <a:gd name="T20" fmla="*/ 1 w 60"/>
                  <a:gd name="T21" fmla="*/ 1 h 59"/>
                  <a:gd name="T22" fmla="*/ 1 w 60"/>
                  <a:gd name="T23" fmla="*/ 1 h 59"/>
                  <a:gd name="T24" fmla="*/ 0 w 60"/>
                  <a:gd name="T25" fmla="*/ 1 h 59"/>
                  <a:gd name="T26" fmla="*/ 1 w 60"/>
                  <a:gd name="T27" fmla="*/ 1 h 59"/>
                  <a:gd name="T28" fmla="*/ 1 w 60"/>
                  <a:gd name="T29" fmla="*/ 1 h 59"/>
                  <a:gd name="T30" fmla="*/ 1 w 60"/>
                  <a:gd name="T31" fmla="*/ 1 h 59"/>
                  <a:gd name="T32" fmla="*/ 1 w 60"/>
                  <a:gd name="T33" fmla="*/ 1 h 59"/>
                  <a:gd name="T34" fmla="*/ 1 w 60"/>
                  <a:gd name="T35" fmla="*/ 1 h 59"/>
                  <a:gd name="T36" fmla="*/ 1 w 60"/>
                  <a:gd name="T37" fmla="*/ 1 h 59"/>
                  <a:gd name="T38" fmla="*/ 1 w 60"/>
                  <a:gd name="T39" fmla="*/ 1 h 59"/>
                  <a:gd name="T40" fmla="*/ 1 w 60"/>
                  <a:gd name="T41" fmla="*/ 1 h 59"/>
                  <a:gd name="T42" fmla="*/ 1 w 60"/>
                  <a:gd name="T43" fmla="*/ 1 h 59"/>
                  <a:gd name="T44" fmla="*/ 1 w 60"/>
                  <a:gd name="T45" fmla="*/ 1 h 59"/>
                  <a:gd name="T46" fmla="*/ 1 w 60"/>
                  <a:gd name="T47" fmla="*/ 1 h 59"/>
                  <a:gd name="T48" fmla="*/ 1 w 60"/>
                  <a:gd name="T49" fmla="*/ 1 h 59"/>
                  <a:gd name="T50" fmla="*/ 1 w 60"/>
                  <a:gd name="T51" fmla="*/ 1 h 59"/>
                  <a:gd name="T52" fmla="*/ 1 w 60"/>
                  <a:gd name="T53" fmla="*/ 1 h 59"/>
                  <a:gd name="T54" fmla="*/ 1 w 60"/>
                  <a:gd name="T55" fmla="*/ 1 h 59"/>
                  <a:gd name="T56" fmla="*/ 1 w 60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8" name="Freeform 85"/>
              <p:cNvSpPr>
                <a:spLocks/>
              </p:cNvSpPr>
              <p:nvPr/>
            </p:nvSpPr>
            <p:spPr bwMode="auto">
              <a:xfrm>
                <a:off x="3063" y="2369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9" name="Freeform 86"/>
              <p:cNvSpPr>
                <a:spLocks/>
              </p:cNvSpPr>
              <p:nvPr/>
            </p:nvSpPr>
            <p:spPr bwMode="auto">
              <a:xfrm>
                <a:off x="2814" y="2479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0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0" name="Freeform 87"/>
              <p:cNvSpPr>
                <a:spLocks/>
              </p:cNvSpPr>
              <p:nvPr/>
            </p:nvSpPr>
            <p:spPr bwMode="auto">
              <a:xfrm>
                <a:off x="2821" y="2486"/>
                <a:ext cx="15" cy="15"/>
              </a:xfrm>
              <a:custGeom>
                <a:avLst/>
                <a:gdLst>
                  <a:gd name="T0" fmla="*/ 1 w 29"/>
                  <a:gd name="T1" fmla="*/ 1 h 30"/>
                  <a:gd name="T2" fmla="*/ 1 w 29"/>
                  <a:gd name="T3" fmla="*/ 1 h 30"/>
                  <a:gd name="T4" fmla="*/ 1 w 29"/>
                  <a:gd name="T5" fmla="*/ 1 h 30"/>
                  <a:gd name="T6" fmla="*/ 1 w 29"/>
                  <a:gd name="T7" fmla="*/ 1 h 30"/>
                  <a:gd name="T8" fmla="*/ 1 w 29"/>
                  <a:gd name="T9" fmla="*/ 1 h 30"/>
                  <a:gd name="T10" fmla="*/ 1 w 29"/>
                  <a:gd name="T11" fmla="*/ 1 h 30"/>
                  <a:gd name="T12" fmla="*/ 1 w 29"/>
                  <a:gd name="T13" fmla="*/ 1 h 30"/>
                  <a:gd name="T14" fmla="*/ 0 w 29"/>
                  <a:gd name="T15" fmla="*/ 1 h 30"/>
                  <a:gd name="T16" fmla="*/ 0 w 29"/>
                  <a:gd name="T17" fmla="*/ 1 h 30"/>
                  <a:gd name="T18" fmla="*/ 0 w 29"/>
                  <a:gd name="T19" fmla="*/ 1 h 30"/>
                  <a:gd name="T20" fmla="*/ 1 w 29"/>
                  <a:gd name="T21" fmla="*/ 1 h 30"/>
                  <a:gd name="T22" fmla="*/ 1 w 29"/>
                  <a:gd name="T23" fmla="*/ 1 h 30"/>
                  <a:gd name="T24" fmla="*/ 1 w 29"/>
                  <a:gd name="T25" fmla="*/ 1 h 30"/>
                  <a:gd name="T26" fmla="*/ 1 w 29"/>
                  <a:gd name="T27" fmla="*/ 1 h 30"/>
                  <a:gd name="T28" fmla="*/ 1 w 29"/>
                  <a:gd name="T29" fmla="*/ 1 h 30"/>
                  <a:gd name="T30" fmla="*/ 1 w 29"/>
                  <a:gd name="T31" fmla="*/ 0 h 30"/>
                  <a:gd name="T32" fmla="*/ 1 w 29"/>
                  <a:gd name="T33" fmla="*/ 0 h 30"/>
                  <a:gd name="T34" fmla="*/ 1 w 29"/>
                  <a:gd name="T35" fmla="*/ 0 h 30"/>
                  <a:gd name="T36" fmla="*/ 1 w 29"/>
                  <a:gd name="T37" fmla="*/ 1 h 30"/>
                  <a:gd name="T38" fmla="*/ 1 w 29"/>
                  <a:gd name="T39" fmla="*/ 1 h 30"/>
                  <a:gd name="T40" fmla="*/ 1 w 29"/>
                  <a:gd name="T41" fmla="*/ 1 h 30"/>
                  <a:gd name="T42" fmla="*/ 1 w 29"/>
                  <a:gd name="T43" fmla="*/ 1 h 30"/>
                  <a:gd name="T44" fmla="*/ 1 w 29"/>
                  <a:gd name="T45" fmla="*/ 1 h 30"/>
                  <a:gd name="T46" fmla="*/ 1 w 29"/>
                  <a:gd name="T47" fmla="*/ 1 h 30"/>
                  <a:gd name="T48" fmla="*/ 1 w 29"/>
                  <a:gd name="T49" fmla="*/ 1 h 30"/>
                  <a:gd name="T50" fmla="*/ 1 w 29"/>
                  <a:gd name="T51" fmla="*/ 1 h 30"/>
                  <a:gd name="T52" fmla="*/ 1 w 29"/>
                  <a:gd name="T53" fmla="*/ 1 h 30"/>
                  <a:gd name="T54" fmla="*/ 1 w 29"/>
                  <a:gd name="T55" fmla="*/ 1 h 30"/>
                  <a:gd name="T56" fmla="*/ 1 w 29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" name="Freeform 88"/>
              <p:cNvSpPr>
                <a:spLocks/>
              </p:cNvSpPr>
              <p:nvPr/>
            </p:nvSpPr>
            <p:spPr bwMode="auto">
              <a:xfrm>
                <a:off x="2798" y="2274"/>
                <a:ext cx="30" cy="29"/>
              </a:xfrm>
              <a:custGeom>
                <a:avLst/>
                <a:gdLst>
                  <a:gd name="T0" fmla="*/ 1 w 60"/>
                  <a:gd name="T1" fmla="*/ 0 h 59"/>
                  <a:gd name="T2" fmla="*/ 1 w 60"/>
                  <a:gd name="T3" fmla="*/ 0 h 59"/>
                  <a:gd name="T4" fmla="*/ 1 w 60"/>
                  <a:gd name="T5" fmla="*/ 0 h 59"/>
                  <a:gd name="T6" fmla="*/ 1 w 60"/>
                  <a:gd name="T7" fmla="*/ 0 h 59"/>
                  <a:gd name="T8" fmla="*/ 1 w 60"/>
                  <a:gd name="T9" fmla="*/ 0 h 59"/>
                  <a:gd name="T10" fmla="*/ 1 w 60"/>
                  <a:gd name="T11" fmla="*/ 0 h 59"/>
                  <a:gd name="T12" fmla="*/ 1 w 60"/>
                  <a:gd name="T13" fmla="*/ 0 h 59"/>
                  <a:gd name="T14" fmla="*/ 1 w 60"/>
                  <a:gd name="T15" fmla="*/ 0 h 59"/>
                  <a:gd name="T16" fmla="*/ 1 w 60"/>
                  <a:gd name="T17" fmla="*/ 0 h 59"/>
                  <a:gd name="T18" fmla="*/ 1 w 60"/>
                  <a:gd name="T19" fmla="*/ 0 h 59"/>
                  <a:gd name="T20" fmla="*/ 1 w 60"/>
                  <a:gd name="T21" fmla="*/ 0 h 59"/>
                  <a:gd name="T22" fmla="*/ 1 w 60"/>
                  <a:gd name="T23" fmla="*/ 0 h 59"/>
                  <a:gd name="T24" fmla="*/ 0 w 60"/>
                  <a:gd name="T25" fmla="*/ 0 h 59"/>
                  <a:gd name="T26" fmla="*/ 1 w 60"/>
                  <a:gd name="T27" fmla="*/ 0 h 59"/>
                  <a:gd name="T28" fmla="*/ 1 w 60"/>
                  <a:gd name="T29" fmla="*/ 0 h 59"/>
                  <a:gd name="T30" fmla="*/ 1 w 60"/>
                  <a:gd name="T31" fmla="*/ 0 h 59"/>
                  <a:gd name="T32" fmla="*/ 1 w 60"/>
                  <a:gd name="T33" fmla="*/ 0 h 59"/>
                  <a:gd name="T34" fmla="*/ 1 w 60"/>
                  <a:gd name="T35" fmla="*/ 0 h 59"/>
                  <a:gd name="T36" fmla="*/ 1 w 60"/>
                  <a:gd name="T37" fmla="*/ 0 h 59"/>
                  <a:gd name="T38" fmla="*/ 1 w 60"/>
                  <a:gd name="T39" fmla="*/ 0 h 59"/>
                  <a:gd name="T40" fmla="*/ 1 w 60"/>
                  <a:gd name="T41" fmla="*/ 0 h 59"/>
                  <a:gd name="T42" fmla="*/ 1 w 60"/>
                  <a:gd name="T43" fmla="*/ 0 h 59"/>
                  <a:gd name="T44" fmla="*/ 1 w 60"/>
                  <a:gd name="T45" fmla="*/ 0 h 59"/>
                  <a:gd name="T46" fmla="*/ 1 w 60"/>
                  <a:gd name="T47" fmla="*/ 0 h 59"/>
                  <a:gd name="T48" fmla="*/ 1 w 60"/>
                  <a:gd name="T49" fmla="*/ 0 h 59"/>
                  <a:gd name="T50" fmla="*/ 1 w 60"/>
                  <a:gd name="T51" fmla="*/ 0 h 59"/>
                  <a:gd name="T52" fmla="*/ 1 w 60"/>
                  <a:gd name="T53" fmla="*/ 0 h 59"/>
                  <a:gd name="T54" fmla="*/ 1 w 60"/>
                  <a:gd name="T55" fmla="*/ 0 h 59"/>
                  <a:gd name="T56" fmla="*/ 1 w 60"/>
                  <a:gd name="T57" fmla="*/ 0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" name="Freeform 89"/>
              <p:cNvSpPr>
                <a:spLocks/>
              </p:cNvSpPr>
              <p:nvPr/>
            </p:nvSpPr>
            <p:spPr bwMode="auto">
              <a:xfrm>
                <a:off x="2805" y="2281"/>
                <a:ext cx="15" cy="15"/>
              </a:xfrm>
              <a:custGeom>
                <a:avLst/>
                <a:gdLst>
                  <a:gd name="T0" fmla="*/ 1 w 30"/>
                  <a:gd name="T1" fmla="*/ 1 h 29"/>
                  <a:gd name="T2" fmla="*/ 1 w 30"/>
                  <a:gd name="T3" fmla="*/ 1 h 29"/>
                  <a:gd name="T4" fmla="*/ 1 w 30"/>
                  <a:gd name="T5" fmla="*/ 1 h 29"/>
                  <a:gd name="T6" fmla="*/ 1 w 30"/>
                  <a:gd name="T7" fmla="*/ 1 h 29"/>
                  <a:gd name="T8" fmla="*/ 1 w 30"/>
                  <a:gd name="T9" fmla="*/ 1 h 29"/>
                  <a:gd name="T10" fmla="*/ 1 w 30"/>
                  <a:gd name="T11" fmla="*/ 1 h 29"/>
                  <a:gd name="T12" fmla="*/ 1 w 30"/>
                  <a:gd name="T13" fmla="*/ 1 h 29"/>
                  <a:gd name="T14" fmla="*/ 0 w 30"/>
                  <a:gd name="T15" fmla="*/ 1 h 29"/>
                  <a:gd name="T16" fmla="*/ 0 w 30"/>
                  <a:gd name="T17" fmla="*/ 1 h 29"/>
                  <a:gd name="T18" fmla="*/ 0 w 30"/>
                  <a:gd name="T19" fmla="*/ 1 h 29"/>
                  <a:gd name="T20" fmla="*/ 1 w 30"/>
                  <a:gd name="T21" fmla="*/ 1 h 29"/>
                  <a:gd name="T22" fmla="*/ 1 w 30"/>
                  <a:gd name="T23" fmla="*/ 1 h 29"/>
                  <a:gd name="T24" fmla="*/ 1 w 30"/>
                  <a:gd name="T25" fmla="*/ 1 h 29"/>
                  <a:gd name="T26" fmla="*/ 1 w 30"/>
                  <a:gd name="T27" fmla="*/ 1 h 29"/>
                  <a:gd name="T28" fmla="*/ 1 w 30"/>
                  <a:gd name="T29" fmla="*/ 1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1 h 29"/>
                  <a:gd name="T38" fmla="*/ 1 w 30"/>
                  <a:gd name="T39" fmla="*/ 1 h 29"/>
                  <a:gd name="T40" fmla="*/ 1 w 30"/>
                  <a:gd name="T41" fmla="*/ 1 h 29"/>
                  <a:gd name="T42" fmla="*/ 1 w 30"/>
                  <a:gd name="T43" fmla="*/ 1 h 29"/>
                  <a:gd name="T44" fmla="*/ 1 w 30"/>
                  <a:gd name="T45" fmla="*/ 1 h 29"/>
                  <a:gd name="T46" fmla="*/ 1 w 30"/>
                  <a:gd name="T47" fmla="*/ 1 h 29"/>
                  <a:gd name="T48" fmla="*/ 1 w 30"/>
                  <a:gd name="T49" fmla="*/ 1 h 29"/>
                  <a:gd name="T50" fmla="*/ 1 w 30"/>
                  <a:gd name="T51" fmla="*/ 1 h 29"/>
                  <a:gd name="T52" fmla="*/ 1 w 30"/>
                  <a:gd name="T53" fmla="*/ 1 h 29"/>
                  <a:gd name="T54" fmla="*/ 1 w 30"/>
                  <a:gd name="T55" fmla="*/ 1 h 29"/>
                  <a:gd name="T56" fmla="*/ 1 w 30"/>
                  <a:gd name="T57" fmla="*/ 1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" name="Freeform 90"/>
              <p:cNvSpPr>
                <a:spLocks/>
              </p:cNvSpPr>
              <p:nvPr/>
            </p:nvSpPr>
            <p:spPr bwMode="auto">
              <a:xfrm>
                <a:off x="2918" y="2596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0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4" name="Freeform 91"/>
              <p:cNvSpPr>
                <a:spLocks/>
              </p:cNvSpPr>
              <p:nvPr/>
            </p:nvSpPr>
            <p:spPr bwMode="auto">
              <a:xfrm>
                <a:off x="2925" y="2604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5" name="Freeform 92"/>
              <p:cNvSpPr>
                <a:spLocks/>
              </p:cNvSpPr>
              <p:nvPr/>
            </p:nvSpPr>
            <p:spPr bwMode="auto">
              <a:xfrm>
                <a:off x="2819" y="2655"/>
                <a:ext cx="30" cy="29"/>
              </a:xfrm>
              <a:custGeom>
                <a:avLst/>
                <a:gdLst>
                  <a:gd name="T0" fmla="*/ 1 w 60"/>
                  <a:gd name="T1" fmla="*/ 0 h 59"/>
                  <a:gd name="T2" fmla="*/ 1 w 60"/>
                  <a:gd name="T3" fmla="*/ 0 h 59"/>
                  <a:gd name="T4" fmla="*/ 1 w 60"/>
                  <a:gd name="T5" fmla="*/ 0 h 59"/>
                  <a:gd name="T6" fmla="*/ 1 w 60"/>
                  <a:gd name="T7" fmla="*/ 0 h 59"/>
                  <a:gd name="T8" fmla="*/ 1 w 60"/>
                  <a:gd name="T9" fmla="*/ 0 h 59"/>
                  <a:gd name="T10" fmla="*/ 1 w 60"/>
                  <a:gd name="T11" fmla="*/ 0 h 59"/>
                  <a:gd name="T12" fmla="*/ 1 w 60"/>
                  <a:gd name="T13" fmla="*/ 0 h 59"/>
                  <a:gd name="T14" fmla="*/ 1 w 60"/>
                  <a:gd name="T15" fmla="*/ 0 h 59"/>
                  <a:gd name="T16" fmla="*/ 1 w 60"/>
                  <a:gd name="T17" fmla="*/ 0 h 59"/>
                  <a:gd name="T18" fmla="*/ 1 w 60"/>
                  <a:gd name="T19" fmla="*/ 0 h 59"/>
                  <a:gd name="T20" fmla="*/ 1 w 60"/>
                  <a:gd name="T21" fmla="*/ 0 h 59"/>
                  <a:gd name="T22" fmla="*/ 1 w 60"/>
                  <a:gd name="T23" fmla="*/ 0 h 59"/>
                  <a:gd name="T24" fmla="*/ 0 w 60"/>
                  <a:gd name="T25" fmla="*/ 0 h 59"/>
                  <a:gd name="T26" fmla="*/ 1 w 60"/>
                  <a:gd name="T27" fmla="*/ 0 h 59"/>
                  <a:gd name="T28" fmla="*/ 1 w 60"/>
                  <a:gd name="T29" fmla="*/ 0 h 59"/>
                  <a:gd name="T30" fmla="*/ 1 w 60"/>
                  <a:gd name="T31" fmla="*/ 0 h 59"/>
                  <a:gd name="T32" fmla="*/ 1 w 60"/>
                  <a:gd name="T33" fmla="*/ 0 h 59"/>
                  <a:gd name="T34" fmla="*/ 1 w 60"/>
                  <a:gd name="T35" fmla="*/ 0 h 59"/>
                  <a:gd name="T36" fmla="*/ 1 w 60"/>
                  <a:gd name="T37" fmla="*/ 0 h 59"/>
                  <a:gd name="T38" fmla="*/ 1 w 60"/>
                  <a:gd name="T39" fmla="*/ 0 h 59"/>
                  <a:gd name="T40" fmla="*/ 1 w 60"/>
                  <a:gd name="T41" fmla="*/ 0 h 59"/>
                  <a:gd name="T42" fmla="*/ 1 w 60"/>
                  <a:gd name="T43" fmla="*/ 0 h 59"/>
                  <a:gd name="T44" fmla="*/ 1 w 60"/>
                  <a:gd name="T45" fmla="*/ 0 h 59"/>
                  <a:gd name="T46" fmla="*/ 1 w 60"/>
                  <a:gd name="T47" fmla="*/ 0 h 59"/>
                  <a:gd name="T48" fmla="*/ 1 w 60"/>
                  <a:gd name="T49" fmla="*/ 0 h 59"/>
                  <a:gd name="T50" fmla="*/ 1 w 60"/>
                  <a:gd name="T51" fmla="*/ 0 h 59"/>
                  <a:gd name="T52" fmla="*/ 1 w 60"/>
                  <a:gd name="T53" fmla="*/ 0 h 59"/>
                  <a:gd name="T54" fmla="*/ 1 w 60"/>
                  <a:gd name="T55" fmla="*/ 0 h 59"/>
                  <a:gd name="T56" fmla="*/ 1 w 60"/>
                  <a:gd name="T57" fmla="*/ 0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6" name="Freeform 93"/>
              <p:cNvSpPr>
                <a:spLocks/>
              </p:cNvSpPr>
              <p:nvPr/>
            </p:nvSpPr>
            <p:spPr bwMode="auto">
              <a:xfrm>
                <a:off x="2827" y="2662"/>
                <a:ext cx="15" cy="15"/>
              </a:xfrm>
              <a:custGeom>
                <a:avLst/>
                <a:gdLst>
                  <a:gd name="T0" fmla="*/ 1 w 30"/>
                  <a:gd name="T1" fmla="*/ 1 h 29"/>
                  <a:gd name="T2" fmla="*/ 1 w 30"/>
                  <a:gd name="T3" fmla="*/ 1 h 29"/>
                  <a:gd name="T4" fmla="*/ 1 w 30"/>
                  <a:gd name="T5" fmla="*/ 1 h 29"/>
                  <a:gd name="T6" fmla="*/ 1 w 30"/>
                  <a:gd name="T7" fmla="*/ 1 h 29"/>
                  <a:gd name="T8" fmla="*/ 1 w 30"/>
                  <a:gd name="T9" fmla="*/ 1 h 29"/>
                  <a:gd name="T10" fmla="*/ 1 w 30"/>
                  <a:gd name="T11" fmla="*/ 1 h 29"/>
                  <a:gd name="T12" fmla="*/ 1 w 30"/>
                  <a:gd name="T13" fmla="*/ 1 h 29"/>
                  <a:gd name="T14" fmla="*/ 0 w 30"/>
                  <a:gd name="T15" fmla="*/ 1 h 29"/>
                  <a:gd name="T16" fmla="*/ 0 w 30"/>
                  <a:gd name="T17" fmla="*/ 1 h 29"/>
                  <a:gd name="T18" fmla="*/ 0 w 30"/>
                  <a:gd name="T19" fmla="*/ 1 h 29"/>
                  <a:gd name="T20" fmla="*/ 1 w 30"/>
                  <a:gd name="T21" fmla="*/ 1 h 29"/>
                  <a:gd name="T22" fmla="*/ 1 w 30"/>
                  <a:gd name="T23" fmla="*/ 1 h 29"/>
                  <a:gd name="T24" fmla="*/ 1 w 30"/>
                  <a:gd name="T25" fmla="*/ 1 h 29"/>
                  <a:gd name="T26" fmla="*/ 1 w 30"/>
                  <a:gd name="T27" fmla="*/ 1 h 29"/>
                  <a:gd name="T28" fmla="*/ 1 w 30"/>
                  <a:gd name="T29" fmla="*/ 1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1 h 29"/>
                  <a:gd name="T38" fmla="*/ 1 w 30"/>
                  <a:gd name="T39" fmla="*/ 1 h 29"/>
                  <a:gd name="T40" fmla="*/ 1 w 30"/>
                  <a:gd name="T41" fmla="*/ 1 h 29"/>
                  <a:gd name="T42" fmla="*/ 1 w 30"/>
                  <a:gd name="T43" fmla="*/ 1 h 29"/>
                  <a:gd name="T44" fmla="*/ 1 w 30"/>
                  <a:gd name="T45" fmla="*/ 1 h 29"/>
                  <a:gd name="T46" fmla="*/ 1 w 30"/>
                  <a:gd name="T47" fmla="*/ 1 h 29"/>
                  <a:gd name="T48" fmla="*/ 1 w 30"/>
                  <a:gd name="T49" fmla="*/ 1 h 29"/>
                  <a:gd name="T50" fmla="*/ 1 w 30"/>
                  <a:gd name="T51" fmla="*/ 1 h 29"/>
                  <a:gd name="T52" fmla="*/ 1 w 30"/>
                  <a:gd name="T53" fmla="*/ 1 h 29"/>
                  <a:gd name="T54" fmla="*/ 1 w 30"/>
                  <a:gd name="T55" fmla="*/ 1 h 29"/>
                  <a:gd name="T56" fmla="*/ 1 w 30"/>
                  <a:gd name="T57" fmla="*/ 1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7" name="Freeform 94"/>
              <p:cNvSpPr>
                <a:spLocks/>
              </p:cNvSpPr>
              <p:nvPr/>
            </p:nvSpPr>
            <p:spPr bwMode="auto">
              <a:xfrm>
                <a:off x="3120" y="2711"/>
                <a:ext cx="30" cy="30"/>
              </a:xfrm>
              <a:custGeom>
                <a:avLst/>
                <a:gdLst>
                  <a:gd name="T0" fmla="*/ 1 w 59"/>
                  <a:gd name="T1" fmla="*/ 1 h 60"/>
                  <a:gd name="T2" fmla="*/ 1 w 59"/>
                  <a:gd name="T3" fmla="*/ 1 h 60"/>
                  <a:gd name="T4" fmla="*/ 1 w 59"/>
                  <a:gd name="T5" fmla="*/ 1 h 60"/>
                  <a:gd name="T6" fmla="*/ 1 w 59"/>
                  <a:gd name="T7" fmla="*/ 1 h 60"/>
                  <a:gd name="T8" fmla="*/ 1 w 59"/>
                  <a:gd name="T9" fmla="*/ 1 h 60"/>
                  <a:gd name="T10" fmla="*/ 1 w 59"/>
                  <a:gd name="T11" fmla="*/ 1 h 60"/>
                  <a:gd name="T12" fmla="*/ 1 w 59"/>
                  <a:gd name="T13" fmla="*/ 1 h 60"/>
                  <a:gd name="T14" fmla="*/ 1 w 59"/>
                  <a:gd name="T15" fmla="*/ 1 h 60"/>
                  <a:gd name="T16" fmla="*/ 1 w 59"/>
                  <a:gd name="T17" fmla="*/ 0 h 60"/>
                  <a:gd name="T18" fmla="*/ 1 w 59"/>
                  <a:gd name="T19" fmla="*/ 1 h 60"/>
                  <a:gd name="T20" fmla="*/ 1 w 59"/>
                  <a:gd name="T21" fmla="*/ 1 h 60"/>
                  <a:gd name="T22" fmla="*/ 1 w 59"/>
                  <a:gd name="T23" fmla="*/ 1 h 60"/>
                  <a:gd name="T24" fmla="*/ 0 w 59"/>
                  <a:gd name="T25" fmla="*/ 1 h 60"/>
                  <a:gd name="T26" fmla="*/ 1 w 59"/>
                  <a:gd name="T27" fmla="*/ 1 h 60"/>
                  <a:gd name="T28" fmla="*/ 1 w 59"/>
                  <a:gd name="T29" fmla="*/ 1 h 60"/>
                  <a:gd name="T30" fmla="*/ 1 w 59"/>
                  <a:gd name="T31" fmla="*/ 1 h 60"/>
                  <a:gd name="T32" fmla="*/ 1 w 59"/>
                  <a:gd name="T33" fmla="*/ 1 h 60"/>
                  <a:gd name="T34" fmla="*/ 1 w 59"/>
                  <a:gd name="T35" fmla="*/ 1 h 60"/>
                  <a:gd name="T36" fmla="*/ 1 w 59"/>
                  <a:gd name="T37" fmla="*/ 1 h 60"/>
                  <a:gd name="T38" fmla="*/ 1 w 59"/>
                  <a:gd name="T39" fmla="*/ 1 h 60"/>
                  <a:gd name="T40" fmla="*/ 1 w 59"/>
                  <a:gd name="T41" fmla="*/ 1 h 60"/>
                  <a:gd name="T42" fmla="*/ 1 w 59"/>
                  <a:gd name="T43" fmla="*/ 1 h 60"/>
                  <a:gd name="T44" fmla="*/ 1 w 59"/>
                  <a:gd name="T45" fmla="*/ 1 h 60"/>
                  <a:gd name="T46" fmla="*/ 1 w 59"/>
                  <a:gd name="T47" fmla="*/ 1 h 60"/>
                  <a:gd name="T48" fmla="*/ 1 w 59"/>
                  <a:gd name="T49" fmla="*/ 1 h 60"/>
                  <a:gd name="T50" fmla="*/ 1 w 59"/>
                  <a:gd name="T51" fmla="*/ 1 h 60"/>
                  <a:gd name="T52" fmla="*/ 1 w 59"/>
                  <a:gd name="T53" fmla="*/ 1 h 60"/>
                  <a:gd name="T54" fmla="*/ 1 w 59"/>
                  <a:gd name="T55" fmla="*/ 1 h 60"/>
                  <a:gd name="T56" fmla="*/ 1 w 59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8" name="Freeform 95"/>
              <p:cNvSpPr>
                <a:spLocks/>
              </p:cNvSpPr>
              <p:nvPr/>
            </p:nvSpPr>
            <p:spPr bwMode="auto">
              <a:xfrm>
                <a:off x="3128" y="2718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9" name="Freeform 96"/>
              <p:cNvSpPr>
                <a:spLocks/>
              </p:cNvSpPr>
              <p:nvPr/>
            </p:nvSpPr>
            <p:spPr bwMode="auto">
              <a:xfrm>
                <a:off x="3136" y="2454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0" name="Freeform 97"/>
              <p:cNvSpPr>
                <a:spLocks/>
              </p:cNvSpPr>
              <p:nvPr/>
            </p:nvSpPr>
            <p:spPr bwMode="auto">
              <a:xfrm>
                <a:off x="3144" y="2462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1" name="Freeform 98"/>
              <p:cNvSpPr>
                <a:spLocks/>
              </p:cNvSpPr>
              <p:nvPr/>
            </p:nvSpPr>
            <p:spPr bwMode="auto">
              <a:xfrm>
                <a:off x="3139" y="2831"/>
                <a:ext cx="30" cy="29"/>
              </a:xfrm>
              <a:custGeom>
                <a:avLst/>
                <a:gdLst>
                  <a:gd name="T0" fmla="*/ 1 w 58"/>
                  <a:gd name="T1" fmla="*/ 0 h 60"/>
                  <a:gd name="T2" fmla="*/ 1 w 58"/>
                  <a:gd name="T3" fmla="*/ 0 h 60"/>
                  <a:gd name="T4" fmla="*/ 1 w 58"/>
                  <a:gd name="T5" fmla="*/ 0 h 60"/>
                  <a:gd name="T6" fmla="*/ 1 w 58"/>
                  <a:gd name="T7" fmla="*/ 0 h 60"/>
                  <a:gd name="T8" fmla="*/ 1 w 58"/>
                  <a:gd name="T9" fmla="*/ 0 h 60"/>
                  <a:gd name="T10" fmla="*/ 1 w 58"/>
                  <a:gd name="T11" fmla="*/ 0 h 60"/>
                  <a:gd name="T12" fmla="*/ 1 w 58"/>
                  <a:gd name="T13" fmla="*/ 0 h 60"/>
                  <a:gd name="T14" fmla="*/ 1 w 58"/>
                  <a:gd name="T15" fmla="*/ 0 h 60"/>
                  <a:gd name="T16" fmla="*/ 1 w 58"/>
                  <a:gd name="T17" fmla="*/ 0 h 60"/>
                  <a:gd name="T18" fmla="*/ 1 w 58"/>
                  <a:gd name="T19" fmla="*/ 0 h 60"/>
                  <a:gd name="T20" fmla="*/ 1 w 58"/>
                  <a:gd name="T21" fmla="*/ 0 h 60"/>
                  <a:gd name="T22" fmla="*/ 1 w 58"/>
                  <a:gd name="T23" fmla="*/ 0 h 60"/>
                  <a:gd name="T24" fmla="*/ 0 w 58"/>
                  <a:gd name="T25" fmla="*/ 0 h 60"/>
                  <a:gd name="T26" fmla="*/ 0 w 58"/>
                  <a:gd name="T27" fmla="*/ 0 h 60"/>
                  <a:gd name="T28" fmla="*/ 1 w 58"/>
                  <a:gd name="T29" fmla="*/ 0 h 60"/>
                  <a:gd name="T30" fmla="*/ 1 w 58"/>
                  <a:gd name="T31" fmla="*/ 0 h 60"/>
                  <a:gd name="T32" fmla="*/ 1 w 58"/>
                  <a:gd name="T33" fmla="*/ 0 h 60"/>
                  <a:gd name="T34" fmla="*/ 1 w 58"/>
                  <a:gd name="T35" fmla="*/ 0 h 60"/>
                  <a:gd name="T36" fmla="*/ 1 w 58"/>
                  <a:gd name="T37" fmla="*/ 0 h 60"/>
                  <a:gd name="T38" fmla="*/ 1 w 58"/>
                  <a:gd name="T39" fmla="*/ 0 h 60"/>
                  <a:gd name="T40" fmla="*/ 1 w 58"/>
                  <a:gd name="T41" fmla="*/ 0 h 60"/>
                  <a:gd name="T42" fmla="*/ 1 w 58"/>
                  <a:gd name="T43" fmla="*/ 0 h 60"/>
                  <a:gd name="T44" fmla="*/ 1 w 58"/>
                  <a:gd name="T45" fmla="*/ 0 h 60"/>
                  <a:gd name="T46" fmla="*/ 1 w 58"/>
                  <a:gd name="T47" fmla="*/ 0 h 60"/>
                  <a:gd name="T48" fmla="*/ 1 w 58"/>
                  <a:gd name="T49" fmla="*/ 0 h 60"/>
                  <a:gd name="T50" fmla="*/ 1 w 58"/>
                  <a:gd name="T51" fmla="*/ 0 h 60"/>
                  <a:gd name="T52" fmla="*/ 1 w 58"/>
                  <a:gd name="T53" fmla="*/ 0 h 60"/>
                  <a:gd name="T54" fmla="*/ 1 w 58"/>
                  <a:gd name="T55" fmla="*/ 0 h 60"/>
                  <a:gd name="T56" fmla="*/ 1 w 58"/>
                  <a:gd name="T57" fmla="*/ 0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2" name="Freeform 99"/>
              <p:cNvSpPr>
                <a:spLocks/>
              </p:cNvSpPr>
              <p:nvPr/>
            </p:nvSpPr>
            <p:spPr bwMode="auto">
              <a:xfrm>
                <a:off x="3147" y="2838"/>
                <a:ext cx="14" cy="15"/>
              </a:xfrm>
              <a:custGeom>
                <a:avLst/>
                <a:gdLst>
                  <a:gd name="T0" fmla="*/ 1 w 28"/>
                  <a:gd name="T1" fmla="*/ 1 h 30"/>
                  <a:gd name="T2" fmla="*/ 1 w 28"/>
                  <a:gd name="T3" fmla="*/ 1 h 30"/>
                  <a:gd name="T4" fmla="*/ 1 w 28"/>
                  <a:gd name="T5" fmla="*/ 1 h 30"/>
                  <a:gd name="T6" fmla="*/ 1 w 28"/>
                  <a:gd name="T7" fmla="*/ 1 h 30"/>
                  <a:gd name="T8" fmla="*/ 1 w 28"/>
                  <a:gd name="T9" fmla="*/ 1 h 30"/>
                  <a:gd name="T10" fmla="*/ 1 w 28"/>
                  <a:gd name="T11" fmla="*/ 1 h 30"/>
                  <a:gd name="T12" fmla="*/ 1 w 28"/>
                  <a:gd name="T13" fmla="*/ 1 h 30"/>
                  <a:gd name="T14" fmla="*/ 0 w 28"/>
                  <a:gd name="T15" fmla="*/ 1 h 30"/>
                  <a:gd name="T16" fmla="*/ 0 w 28"/>
                  <a:gd name="T17" fmla="*/ 1 h 30"/>
                  <a:gd name="T18" fmla="*/ 0 w 28"/>
                  <a:gd name="T19" fmla="*/ 1 h 30"/>
                  <a:gd name="T20" fmla="*/ 1 w 28"/>
                  <a:gd name="T21" fmla="*/ 1 h 30"/>
                  <a:gd name="T22" fmla="*/ 1 w 28"/>
                  <a:gd name="T23" fmla="*/ 1 h 30"/>
                  <a:gd name="T24" fmla="*/ 1 w 28"/>
                  <a:gd name="T25" fmla="*/ 1 h 30"/>
                  <a:gd name="T26" fmla="*/ 1 w 28"/>
                  <a:gd name="T27" fmla="*/ 1 h 30"/>
                  <a:gd name="T28" fmla="*/ 1 w 28"/>
                  <a:gd name="T29" fmla="*/ 1 h 30"/>
                  <a:gd name="T30" fmla="*/ 1 w 28"/>
                  <a:gd name="T31" fmla="*/ 0 h 30"/>
                  <a:gd name="T32" fmla="*/ 1 w 28"/>
                  <a:gd name="T33" fmla="*/ 0 h 30"/>
                  <a:gd name="T34" fmla="*/ 1 w 28"/>
                  <a:gd name="T35" fmla="*/ 0 h 30"/>
                  <a:gd name="T36" fmla="*/ 1 w 28"/>
                  <a:gd name="T37" fmla="*/ 1 h 30"/>
                  <a:gd name="T38" fmla="*/ 1 w 28"/>
                  <a:gd name="T39" fmla="*/ 1 h 30"/>
                  <a:gd name="T40" fmla="*/ 1 w 28"/>
                  <a:gd name="T41" fmla="*/ 1 h 30"/>
                  <a:gd name="T42" fmla="*/ 1 w 28"/>
                  <a:gd name="T43" fmla="*/ 1 h 30"/>
                  <a:gd name="T44" fmla="*/ 1 w 28"/>
                  <a:gd name="T45" fmla="*/ 1 h 30"/>
                  <a:gd name="T46" fmla="*/ 1 w 28"/>
                  <a:gd name="T47" fmla="*/ 1 h 30"/>
                  <a:gd name="T48" fmla="*/ 1 w 28"/>
                  <a:gd name="T49" fmla="*/ 1 h 30"/>
                  <a:gd name="T50" fmla="*/ 1 w 28"/>
                  <a:gd name="T51" fmla="*/ 1 h 30"/>
                  <a:gd name="T52" fmla="*/ 1 w 28"/>
                  <a:gd name="T53" fmla="*/ 1 h 30"/>
                  <a:gd name="T54" fmla="*/ 1 w 28"/>
                  <a:gd name="T55" fmla="*/ 1 h 30"/>
                  <a:gd name="T56" fmla="*/ 1 w 28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3" name="Freeform 100"/>
              <p:cNvSpPr>
                <a:spLocks/>
              </p:cNvSpPr>
              <p:nvPr/>
            </p:nvSpPr>
            <p:spPr bwMode="auto">
              <a:xfrm>
                <a:off x="3001" y="2926"/>
                <a:ext cx="29" cy="30"/>
              </a:xfrm>
              <a:custGeom>
                <a:avLst/>
                <a:gdLst>
                  <a:gd name="T0" fmla="*/ 0 w 60"/>
                  <a:gd name="T1" fmla="*/ 1 h 60"/>
                  <a:gd name="T2" fmla="*/ 0 w 60"/>
                  <a:gd name="T3" fmla="*/ 1 h 60"/>
                  <a:gd name="T4" fmla="*/ 0 w 60"/>
                  <a:gd name="T5" fmla="*/ 1 h 60"/>
                  <a:gd name="T6" fmla="*/ 0 w 60"/>
                  <a:gd name="T7" fmla="*/ 1 h 60"/>
                  <a:gd name="T8" fmla="*/ 0 w 60"/>
                  <a:gd name="T9" fmla="*/ 1 h 60"/>
                  <a:gd name="T10" fmla="*/ 0 w 60"/>
                  <a:gd name="T11" fmla="*/ 1 h 60"/>
                  <a:gd name="T12" fmla="*/ 0 w 60"/>
                  <a:gd name="T13" fmla="*/ 1 h 60"/>
                  <a:gd name="T14" fmla="*/ 0 w 60"/>
                  <a:gd name="T15" fmla="*/ 1 h 60"/>
                  <a:gd name="T16" fmla="*/ 0 w 60"/>
                  <a:gd name="T17" fmla="*/ 0 h 60"/>
                  <a:gd name="T18" fmla="*/ 0 w 60"/>
                  <a:gd name="T19" fmla="*/ 1 h 60"/>
                  <a:gd name="T20" fmla="*/ 0 w 60"/>
                  <a:gd name="T21" fmla="*/ 1 h 60"/>
                  <a:gd name="T22" fmla="*/ 0 w 60"/>
                  <a:gd name="T23" fmla="*/ 1 h 60"/>
                  <a:gd name="T24" fmla="*/ 0 w 60"/>
                  <a:gd name="T25" fmla="*/ 1 h 60"/>
                  <a:gd name="T26" fmla="*/ 0 w 60"/>
                  <a:gd name="T27" fmla="*/ 1 h 60"/>
                  <a:gd name="T28" fmla="*/ 0 w 60"/>
                  <a:gd name="T29" fmla="*/ 1 h 60"/>
                  <a:gd name="T30" fmla="*/ 0 w 60"/>
                  <a:gd name="T31" fmla="*/ 1 h 60"/>
                  <a:gd name="T32" fmla="*/ 0 w 60"/>
                  <a:gd name="T33" fmla="*/ 1 h 60"/>
                  <a:gd name="T34" fmla="*/ 0 w 60"/>
                  <a:gd name="T35" fmla="*/ 1 h 60"/>
                  <a:gd name="T36" fmla="*/ 0 w 60"/>
                  <a:gd name="T37" fmla="*/ 1 h 60"/>
                  <a:gd name="T38" fmla="*/ 0 w 60"/>
                  <a:gd name="T39" fmla="*/ 1 h 60"/>
                  <a:gd name="T40" fmla="*/ 0 w 60"/>
                  <a:gd name="T41" fmla="*/ 1 h 60"/>
                  <a:gd name="T42" fmla="*/ 0 w 60"/>
                  <a:gd name="T43" fmla="*/ 1 h 60"/>
                  <a:gd name="T44" fmla="*/ 0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0 w 60"/>
                  <a:gd name="T53" fmla="*/ 1 h 60"/>
                  <a:gd name="T54" fmla="*/ 0 w 60"/>
                  <a:gd name="T55" fmla="*/ 1 h 60"/>
                  <a:gd name="T56" fmla="*/ 0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4" name="Freeform 101"/>
              <p:cNvSpPr>
                <a:spLocks/>
              </p:cNvSpPr>
              <p:nvPr/>
            </p:nvSpPr>
            <p:spPr bwMode="auto">
              <a:xfrm>
                <a:off x="3008" y="2934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5" name="Freeform 102"/>
              <p:cNvSpPr>
                <a:spLocks/>
              </p:cNvSpPr>
              <p:nvPr/>
            </p:nvSpPr>
            <p:spPr bwMode="auto">
              <a:xfrm>
                <a:off x="2878" y="2958"/>
                <a:ext cx="30" cy="30"/>
              </a:xfrm>
              <a:custGeom>
                <a:avLst/>
                <a:gdLst>
                  <a:gd name="T0" fmla="*/ 1 w 60"/>
                  <a:gd name="T1" fmla="*/ 1 h 59"/>
                  <a:gd name="T2" fmla="*/ 1 w 60"/>
                  <a:gd name="T3" fmla="*/ 1 h 59"/>
                  <a:gd name="T4" fmla="*/ 1 w 60"/>
                  <a:gd name="T5" fmla="*/ 1 h 59"/>
                  <a:gd name="T6" fmla="*/ 1 w 60"/>
                  <a:gd name="T7" fmla="*/ 1 h 59"/>
                  <a:gd name="T8" fmla="*/ 1 w 60"/>
                  <a:gd name="T9" fmla="*/ 1 h 59"/>
                  <a:gd name="T10" fmla="*/ 1 w 60"/>
                  <a:gd name="T11" fmla="*/ 1 h 59"/>
                  <a:gd name="T12" fmla="*/ 1 w 60"/>
                  <a:gd name="T13" fmla="*/ 1 h 59"/>
                  <a:gd name="T14" fmla="*/ 1 w 60"/>
                  <a:gd name="T15" fmla="*/ 1 h 59"/>
                  <a:gd name="T16" fmla="*/ 1 w 60"/>
                  <a:gd name="T17" fmla="*/ 0 h 59"/>
                  <a:gd name="T18" fmla="*/ 1 w 60"/>
                  <a:gd name="T19" fmla="*/ 1 h 59"/>
                  <a:gd name="T20" fmla="*/ 1 w 60"/>
                  <a:gd name="T21" fmla="*/ 1 h 59"/>
                  <a:gd name="T22" fmla="*/ 1 w 60"/>
                  <a:gd name="T23" fmla="*/ 1 h 59"/>
                  <a:gd name="T24" fmla="*/ 0 w 60"/>
                  <a:gd name="T25" fmla="*/ 1 h 59"/>
                  <a:gd name="T26" fmla="*/ 1 w 60"/>
                  <a:gd name="T27" fmla="*/ 1 h 59"/>
                  <a:gd name="T28" fmla="*/ 1 w 60"/>
                  <a:gd name="T29" fmla="*/ 1 h 59"/>
                  <a:gd name="T30" fmla="*/ 1 w 60"/>
                  <a:gd name="T31" fmla="*/ 1 h 59"/>
                  <a:gd name="T32" fmla="*/ 1 w 60"/>
                  <a:gd name="T33" fmla="*/ 1 h 59"/>
                  <a:gd name="T34" fmla="*/ 1 w 60"/>
                  <a:gd name="T35" fmla="*/ 1 h 59"/>
                  <a:gd name="T36" fmla="*/ 1 w 60"/>
                  <a:gd name="T37" fmla="*/ 1 h 59"/>
                  <a:gd name="T38" fmla="*/ 1 w 60"/>
                  <a:gd name="T39" fmla="*/ 1 h 59"/>
                  <a:gd name="T40" fmla="*/ 1 w 60"/>
                  <a:gd name="T41" fmla="*/ 1 h 59"/>
                  <a:gd name="T42" fmla="*/ 1 w 60"/>
                  <a:gd name="T43" fmla="*/ 1 h 59"/>
                  <a:gd name="T44" fmla="*/ 1 w 60"/>
                  <a:gd name="T45" fmla="*/ 1 h 59"/>
                  <a:gd name="T46" fmla="*/ 1 w 60"/>
                  <a:gd name="T47" fmla="*/ 1 h 59"/>
                  <a:gd name="T48" fmla="*/ 1 w 60"/>
                  <a:gd name="T49" fmla="*/ 1 h 59"/>
                  <a:gd name="T50" fmla="*/ 1 w 60"/>
                  <a:gd name="T51" fmla="*/ 1 h 59"/>
                  <a:gd name="T52" fmla="*/ 1 w 60"/>
                  <a:gd name="T53" fmla="*/ 1 h 59"/>
                  <a:gd name="T54" fmla="*/ 1 w 60"/>
                  <a:gd name="T55" fmla="*/ 1 h 59"/>
                  <a:gd name="T56" fmla="*/ 1 w 60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6" name="Freeform 103"/>
              <p:cNvSpPr>
                <a:spLocks/>
              </p:cNvSpPr>
              <p:nvPr/>
            </p:nvSpPr>
            <p:spPr bwMode="auto">
              <a:xfrm>
                <a:off x="2885" y="2965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7" name="Freeform 104"/>
              <p:cNvSpPr>
                <a:spLocks/>
              </p:cNvSpPr>
              <p:nvPr/>
            </p:nvSpPr>
            <p:spPr bwMode="auto">
              <a:xfrm>
                <a:off x="2806" y="2879"/>
                <a:ext cx="30" cy="29"/>
              </a:xfrm>
              <a:custGeom>
                <a:avLst/>
                <a:gdLst>
                  <a:gd name="T0" fmla="*/ 1 w 60"/>
                  <a:gd name="T1" fmla="*/ 1 h 57"/>
                  <a:gd name="T2" fmla="*/ 1 w 60"/>
                  <a:gd name="T3" fmla="*/ 1 h 57"/>
                  <a:gd name="T4" fmla="*/ 1 w 60"/>
                  <a:gd name="T5" fmla="*/ 1 h 57"/>
                  <a:gd name="T6" fmla="*/ 1 w 60"/>
                  <a:gd name="T7" fmla="*/ 1 h 57"/>
                  <a:gd name="T8" fmla="*/ 1 w 60"/>
                  <a:gd name="T9" fmla="*/ 1 h 57"/>
                  <a:gd name="T10" fmla="*/ 1 w 60"/>
                  <a:gd name="T11" fmla="*/ 1 h 57"/>
                  <a:gd name="T12" fmla="*/ 1 w 60"/>
                  <a:gd name="T13" fmla="*/ 1 h 57"/>
                  <a:gd name="T14" fmla="*/ 1 w 60"/>
                  <a:gd name="T15" fmla="*/ 0 h 57"/>
                  <a:gd name="T16" fmla="*/ 1 w 60"/>
                  <a:gd name="T17" fmla="*/ 0 h 57"/>
                  <a:gd name="T18" fmla="*/ 1 w 60"/>
                  <a:gd name="T19" fmla="*/ 1 h 57"/>
                  <a:gd name="T20" fmla="*/ 1 w 60"/>
                  <a:gd name="T21" fmla="*/ 1 h 57"/>
                  <a:gd name="T22" fmla="*/ 1 w 60"/>
                  <a:gd name="T23" fmla="*/ 1 h 57"/>
                  <a:gd name="T24" fmla="*/ 0 w 60"/>
                  <a:gd name="T25" fmla="*/ 1 h 57"/>
                  <a:gd name="T26" fmla="*/ 1 w 60"/>
                  <a:gd name="T27" fmla="*/ 1 h 57"/>
                  <a:gd name="T28" fmla="*/ 1 w 60"/>
                  <a:gd name="T29" fmla="*/ 1 h 57"/>
                  <a:gd name="T30" fmla="*/ 1 w 60"/>
                  <a:gd name="T31" fmla="*/ 1 h 57"/>
                  <a:gd name="T32" fmla="*/ 1 w 60"/>
                  <a:gd name="T33" fmla="*/ 1 h 57"/>
                  <a:gd name="T34" fmla="*/ 1 w 60"/>
                  <a:gd name="T35" fmla="*/ 1 h 57"/>
                  <a:gd name="T36" fmla="*/ 1 w 60"/>
                  <a:gd name="T37" fmla="*/ 1 h 57"/>
                  <a:gd name="T38" fmla="*/ 1 w 60"/>
                  <a:gd name="T39" fmla="*/ 1 h 57"/>
                  <a:gd name="T40" fmla="*/ 1 w 60"/>
                  <a:gd name="T41" fmla="*/ 1 h 57"/>
                  <a:gd name="T42" fmla="*/ 1 w 60"/>
                  <a:gd name="T43" fmla="*/ 1 h 57"/>
                  <a:gd name="T44" fmla="*/ 1 w 60"/>
                  <a:gd name="T45" fmla="*/ 1 h 57"/>
                  <a:gd name="T46" fmla="*/ 1 w 60"/>
                  <a:gd name="T47" fmla="*/ 1 h 57"/>
                  <a:gd name="T48" fmla="*/ 1 w 60"/>
                  <a:gd name="T49" fmla="*/ 1 h 57"/>
                  <a:gd name="T50" fmla="*/ 1 w 60"/>
                  <a:gd name="T51" fmla="*/ 1 h 57"/>
                  <a:gd name="T52" fmla="*/ 1 w 60"/>
                  <a:gd name="T53" fmla="*/ 1 h 57"/>
                  <a:gd name="T54" fmla="*/ 1 w 60"/>
                  <a:gd name="T55" fmla="*/ 1 h 57"/>
                  <a:gd name="T56" fmla="*/ 1 w 60"/>
                  <a:gd name="T57" fmla="*/ 1 h 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8" name="Freeform 105"/>
              <p:cNvSpPr>
                <a:spLocks/>
              </p:cNvSpPr>
              <p:nvPr/>
            </p:nvSpPr>
            <p:spPr bwMode="auto">
              <a:xfrm>
                <a:off x="2813" y="2886"/>
                <a:ext cx="15" cy="14"/>
              </a:xfrm>
              <a:custGeom>
                <a:avLst/>
                <a:gdLst>
                  <a:gd name="T0" fmla="*/ 1 w 30"/>
                  <a:gd name="T1" fmla="*/ 1 h 27"/>
                  <a:gd name="T2" fmla="*/ 1 w 30"/>
                  <a:gd name="T3" fmla="*/ 1 h 27"/>
                  <a:gd name="T4" fmla="*/ 1 w 30"/>
                  <a:gd name="T5" fmla="*/ 1 h 27"/>
                  <a:gd name="T6" fmla="*/ 1 w 30"/>
                  <a:gd name="T7" fmla="*/ 1 h 27"/>
                  <a:gd name="T8" fmla="*/ 1 w 30"/>
                  <a:gd name="T9" fmla="*/ 1 h 27"/>
                  <a:gd name="T10" fmla="*/ 1 w 30"/>
                  <a:gd name="T11" fmla="*/ 1 h 27"/>
                  <a:gd name="T12" fmla="*/ 1 w 30"/>
                  <a:gd name="T13" fmla="*/ 1 h 27"/>
                  <a:gd name="T14" fmla="*/ 0 w 30"/>
                  <a:gd name="T15" fmla="*/ 1 h 27"/>
                  <a:gd name="T16" fmla="*/ 0 w 30"/>
                  <a:gd name="T17" fmla="*/ 1 h 27"/>
                  <a:gd name="T18" fmla="*/ 0 w 30"/>
                  <a:gd name="T19" fmla="*/ 1 h 27"/>
                  <a:gd name="T20" fmla="*/ 1 w 30"/>
                  <a:gd name="T21" fmla="*/ 1 h 27"/>
                  <a:gd name="T22" fmla="*/ 1 w 30"/>
                  <a:gd name="T23" fmla="*/ 1 h 27"/>
                  <a:gd name="T24" fmla="*/ 1 w 30"/>
                  <a:gd name="T25" fmla="*/ 1 h 27"/>
                  <a:gd name="T26" fmla="*/ 1 w 30"/>
                  <a:gd name="T27" fmla="*/ 1 h 27"/>
                  <a:gd name="T28" fmla="*/ 1 w 30"/>
                  <a:gd name="T29" fmla="*/ 0 h 27"/>
                  <a:gd name="T30" fmla="*/ 1 w 30"/>
                  <a:gd name="T31" fmla="*/ 0 h 27"/>
                  <a:gd name="T32" fmla="*/ 1 w 30"/>
                  <a:gd name="T33" fmla="*/ 0 h 27"/>
                  <a:gd name="T34" fmla="*/ 1 w 30"/>
                  <a:gd name="T35" fmla="*/ 0 h 27"/>
                  <a:gd name="T36" fmla="*/ 1 w 30"/>
                  <a:gd name="T37" fmla="*/ 0 h 27"/>
                  <a:gd name="T38" fmla="*/ 1 w 30"/>
                  <a:gd name="T39" fmla="*/ 1 h 27"/>
                  <a:gd name="T40" fmla="*/ 1 w 30"/>
                  <a:gd name="T41" fmla="*/ 1 h 27"/>
                  <a:gd name="T42" fmla="*/ 1 w 30"/>
                  <a:gd name="T43" fmla="*/ 1 h 27"/>
                  <a:gd name="T44" fmla="*/ 1 w 30"/>
                  <a:gd name="T45" fmla="*/ 1 h 27"/>
                  <a:gd name="T46" fmla="*/ 1 w 30"/>
                  <a:gd name="T47" fmla="*/ 1 h 27"/>
                  <a:gd name="T48" fmla="*/ 1 w 30"/>
                  <a:gd name="T49" fmla="*/ 1 h 27"/>
                  <a:gd name="T50" fmla="*/ 1 w 30"/>
                  <a:gd name="T51" fmla="*/ 1 h 27"/>
                  <a:gd name="T52" fmla="*/ 1 w 30"/>
                  <a:gd name="T53" fmla="*/ 1 h 27"/>
                  <a:gd name="T54" fmla="*/ 1 w 30"/>
                  <a:gd name="T55" fmla="*/ 1 h 27"/>
                  <a:gd name="T56" fmla="*/ 1 w 30"/>
                  <a:gd name="T57" fmla="*/ 1 h 2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9" name="Freeform 106"/>
              <p:cNvSpPr>
                <a:spLocks/>
              </p:cNvSpPr>
              <p:nvPr/>
            </p:nvSpPr>
            <p:spPr bwMode="auto">
              <a:xfrm>
                <a:off x="2920" y="3070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0" name="Freeform 107"/>
              <p:cNvSpPr>
                <a:spLocks/>
              </p:cNvSpPr>
              <p:nvPr/>
            </p:nvSpPr>
            <p:spPr bwMode="auto">
              <a:xfrm>
                <a:off x="2928" y="3078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1" name="Freeform 108"/>
              <p:cNvSpPr>
                <a:spLocks/>
              </p:cNvSpPr>
              <p:nvPr/>
            </p:nvSpPr>
            <p:spPr bwMode="auto">
              <a:xfrm>
                <a:off x="2865" y="3206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0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2" name="Freeform 109"/>
              <p:cNvSpPr>
                <a:spLocks/>
              </p:cNvSpPr>
              <p:nvPr/>
            </p:nvSpPr>
            <p:spPr bwMode="auto">
              <a:xfrm>
                <a:off x="2872" y="3213"/>
                <a:ext cx="15" cy="15"/>
              </a:xfrm>
              <a:custGeom>
                <a:avLst/>
                <a:gdLst>
                  <a:gd name="T0" fmla="*/ 1 w 29"/>
                  <a:gd name="T1" fmla="*/ 1 h 30"/>
                  <a:gd name="T2" fmla="*/ 1 w 29"/>
                  <a:gd name="T3" fmla="*/ 1 h 30"/>
                  <a:gd name="T4" fmla="*/ 1 w 29"/>
                  <a:gd name="T5" fmla="*/ 1 h 30"/>
                  <a:gd name="T6" fmla="*/ 1 w 29"/>
                  <a:gd name="T7" fmla="*/ 1 h 30"/>
                  <a:gd name="T8" fmla="*/ 1 w 29"/>
                  <a:gd name="T9" fmla="*/ 1 h 30"/>
                  <a:gd name="T10" fmla="*/ 1 w 29"/>
                  <a:gd name="T11" fmla="*/ 1 h 30"/>
                  <a:gd name="T12" fmla="*/ 1 w 29"/>
                  <a:gd name="T13" fmla="*/ 1 h 30"/>
                  <a:gd name="T14" fmla="*/ 0 w 29"/>
                  <a:gd name="T15" fmla="*/ 1 h 30"/>
                  <a:gd name="T16" fmla="*/ 0 w 29"/>
                  <a:gd name="T17" fmla="*/ 1 h 30"/>
                  <a:gd name="T18" fmla="*/ 0 w 29"/>
                  <a:gd name="T19" fmla="*/ 1 h 30"/>
                  <a:gd name="T20" fmla="*/ 1 w 29"/>
                  <a:gd name="T21" fmla="*/ 1 h 30"/>
                  <a:gd name="T22" fmla="*/ 1 w 29"/>
                  <a:gd name="T23" fmla="*/ 1 h 30"/>
                  <a:gd name="T24" fmla="*/ 1 w 29"/>
                  <a:gd name="T25" fmla="*/ 1 h 30"/>
                  <a:gd name="T26" fmla="*/ 1 w 29"/>
                  <a:gd name="T27" fmla="*/ 1 h 30"/>
                  <a:gd name="T28" fmla="*/ 1 w 29"/>
                  <a:gd name="T29" fmla="*/ 1 h 30"/>
                  <a:gd name="T30" fmla="*/ 1 w 29"/>
                  <a:gd name="T31" fmla="*/ 0 h 30"/>
                  <a:gd name="T32" fmla="*/ 1 w 29"/>
                  <a:gd name="T33" fmla="*/ 0 h 30"/>
                  <a:gd name="T34" fmla="*/ 1 w 29"/>
                  <a:gd name="T35" fmla="*/ 0 h 30"/>
                  <a:gd name="T36" fmla="*/ 1 w 29"/>
                  <a:gd name="T37" fmla="*/ 1 h 30"/>
                  <a:gd name="T38" fmla="*/ 1 w 29"/>
                  <a:gd name="T39" fmla="*/ 1 h 30"/>
                  <a:gd name="T40" fmla="*/ 1 w 29"/>
                  <a:gd name="T41" fmla="*/ 1 h 30"/>
                  <a:gd name="T42" fmla="*/ 1 w 29"/>
                  <a:gd name="T43" fmla="*/ 1 h 30"/>
                  <a:gd name="T44" fmla="*/ 1 w 29"/>
                  <a:gd name="T45" fmla="*/ 1 h 30"/>
                  <a:gd name="T46" fmla="*/ 1 w 29"/>
                  <a:gd name="T47" fmla="*/ 1 h 30"/>
                  <a:gd name="T48" fmla="*/ 1 w 29"/>
                  <a:gd name="T49" fmla="*/ 1 h 30"/>
                  <a:gd name="T50" fmla="*/ 1 w 29"/>
                  <a:gd name="T51" fmla="*/ 1 h 30"/>
                  <a:gd name="T52" fmla="*/ 1 w 29"/>
                  <a:gd name="T53" fmla="*/ 1 h 30"/>
                  <a:gd name="T54" fmla="*/ 1 w 29"/>
                  <a:gd name="T55" fmla="*/ 1 h 30"/>
                  <a:gd name="T56" fmla="*/ 1 w 29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3" name="Freeform 110"/>
              <p:cNvSpPr>
                <a:spLocks/>
              </p:cNvSpPr>
              <p:nvPr/>
            </p:nvSpPr>
            <p:spPr bwMode="auto">
              <a:xfrm>
                <a:off x="2942" y="3332"/>
                <a:ext cx="30" cy="29"/>
              </a:xfrm>
              <a:custGeom>
                <a:avLst/>
                <a:gdLst>
                  <a:gd name="T0" fmla="*/ 1 w 59"/>
                  <a:gd name="T1" fmla="*/ 0 h 59"/>
                  <a:gd name="T2" fmla="*/ 1 w 59"/>
                  <a:gd name="T3" fmla="*/ 0 h 59"/>
                  <a:gd name="T4" fmla="*/ 1 w 59"/>
                  <a:gd name="T5" fmla="*/ 0 h 59"/>
                  <a:gd name="T6" fmla="*/ 1 w 59"/>
                  <a:gd name="T7" fmla="*/ 0 h 59"/>
                  <a:gd name="T8" fmla="*/ 1 w 59"/>
                  <a:gd name="T9" fmla="*/ 0 h 59"/>
                  <a:gd name="T10" fmla="*/ 1 w 59"/>
                  <a:gd name="T11" fmla="*/ 0 h 59"/>
                  <a:gd name="T12" fmla="*/ 1 w 59"/>
                  <a:gd name="T13" fmla="*/ 0 h 59"/>
                  <a:gd name="T14" fmla="*/ 1 w 59"/>
                  <a:gd name="T15" fmla="*/ 0 h 59"/>
                  <a:gd name="T16" fmla="*/ 1 w 59"/>
                  <a:gd name="T17" fmla="*/ 0 h 59"/>
                  <a:gd name="T18" fmla="*/ 1 w 59"/>
                  <a:gd name="T19" fmla="*/ 0 h 59"/>
                  <a:gd name="T20" fmla="*/ 1 w 59"/>
                  <a:gd name="T21" fmla="*/ 0 h 59"/>
                  <a:gd name="T22" fmla="*/ 1 w 59"/>
                  <a:gd name="T23" fmla="*/ 0 h 59"/>
                  <a:gd name="T24" fmla="*/ 0 w 59"/>
                  <a:gd name="T25" fmla="*/ 0 h 59"/>
                  <a:gd name="T26" fmla="*/ 1 w 59"/>
                  <a:gd name="T27" fmla="*/ 0 h 59"/>
                  <a:gd name="T28" fmla="*/ 1 w 59"/>
                  <a:gd name="T29" fmla="*/ 0 h 59"/>
                  <a:gd name="T30" fmla="*/ 1 w 59"/>
                  <a:gd name="T31" fmla="*/ 0 h 59"/>
                  <a:gd name="T32" fmla="*/ 1 w 59"/>
                  <a:gd name="T33" fmla="*/ 0 h 59"/>
                  <a:gd name="T34" fmla="*/ 1 w 59"/>
                  <a:gd name="T35" fmla="*/ 0 h 59"/>
                  <a:gd name="T36" fmla="*/ 1 w 59"/>
                  <a:gd name="T37" fmla="*/ 0 h 59"/>
                  <a:gd name="T38" fmla="*/ 1 w 59"/>
                  <a:gd name="T39" fmla="*/ 0 h 59"/>
                  <a:gd name="T40" fmla="*/ 1 w 59"/>
                  <a:gd name="T41" fmla="*/ 0 h 59"/>
                  <a:gd name="T42" fmla="*/ 1 w 59"/>
                  <a:gd name="T43" fmla="*/ 0 h 59"/>
                  <a:gd name="T44" fmla="*/ 1 w 59"/>
                  <a:gd name="T45" fmla="*/ 0 h 59"/>
                  <a:gd name="T46" fmla="*/ 1 w 59"/>
                  <a:gd name="T47" fmla="*/ 0 h 59"/>
                  <a:gd name="T48" fmla="*/ 1 w 59"/>
                  <a:gd name="T49" fmla="*/ 0 h 59"/>
                  <a:gd name="T50" fmla="*/ 1 w 59"/>
                  <a:gd name="T51" fmla="*/ 0 h 59"/>
                  <a:gd name="T52" fmla="*/ 1 w 59"/>
                  <a:gd name="T53" fmla="*/ 0 h 59"/>
                  <a:gd name="T54" fmla="*/ 1 w 59"/>
                  <a:gd name="T55" fmla="*/ 0 h 59"/>
                  <a:gd name="T56" fmla="*/ 1 w 59"/>
                  <a:gd name="T57" fmla="*/ 0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4" name="Freeform 111"/>
              <p:cNvSpPr>
                <a:spLocks/>
              </p:cNvSpPr>
              <p:nvPr/>
            </p:nvSpPr>
            <p:spPr bwMode="auto">
              <a:xfrm>
                <a:off x="2949" y="3339"/>
                <a:ext cx="15" cy="14"/>
              </a:xfrm>
              <a:custGeom>
                <a:avLst/>
                <a:gdLst>
                  <a:gd name="T0" fmla="*/ 1 w 29"/>
                  <a:gd name="T1" fmla="*/ 0 h 29"/>
                  <a:gd name="T2" fmla="*/ 1 w 29"/>
                  <a:gd name="T3" fmla="*/ 0 h 29"/>
                  <a:gd name="T4" fmla="*/ 1 w 29"/>
                  <a:gd name="T5" fmla="*/ 0 h 29"/>
                  <a:gd name="T6" fmla="*/ 1 w 29"/>
                  <a:gd name="T7" fmla="*/ 0 h 29"/>
                  <a:gd name="T8" fmla="*/ 1 w 29"/>
                  <a:gd name="T9" fmla="*/ 0 h 29"/>
                  <a:gd name="T10" fmla="*/ 1 w 29"/>
                  <a:gd name="T11" fmla="*/ 0 h 29"/>
                  <a:gd name="T12" fmla="*/ 1 w 29"/>
                  <a:gd name="T13" fmla="*/ 0 h 29"/>
                  <a:gd name="T14" fmla="*/ 0 w 29"/>
                  <a:gd name="T15" fmla="*/ 0 h 29"/>
                  <a:gd name="T16" fmla="*/ 0 w 29"/>
                  <a:gd name="T17" fmla="*/ 0 h 29"/>
                  <a:gd name="T18" fmla="*/ 0 w 29"/>
                  <a:gd name="T19" fmla="*/ 0 h 29"/>
                  <a:gd name="T20" fmla="*/ 1 w 29"/>
                  <a:gd name="T21" fmla="*/ 0 h 29"/>
                  <a:gd name="T22" fmla="*/ 1 w 29"/>
                  <a:gd name="T23" fmla="*/ 0 h 29"/>
                  <a:gd name="T24" fmla="*/ 1 w 29"/>
                  <a:gd name="T25" fmla="*/ 0 h 29"/>
                  <a:gd name="T26" fmla="*/ 1 w 29"/>
                  <a:gd name="T27" fmla="*/ 0 h 29"/>
                  <a:gd name="T28" fmla="*/ 1 w 29"/>
                  <a:gd name="T29" fmla="*/ 0 h 29"/>
                  <a:gd name="T30" fmla="*/ 1 w 29"/>
                  <a:gd name="T31" fmla="*/ 0 h 29"/>
                  <a:gd name="T32" fmla="*/ 1 w 29"/>
                  <a:gd name="T33" fmla="*/ 0 h 29"/>
                  <a:gd name="T34" fmla="*/ 1 w 29"/>
                  <a:gd name="T35" fmla="*/ 0 h 29"/>
                  <a:gd name="T36" fmla="*/ 1 w 29"/>
                  <a:gd name="T37" fmla="*/ 0 h 29"/>
                  <a:gd name="T38" fmla="*/ 1 w 29"/>
                  <a:gd name="T39" fmla="*/ 0 h 29"/>
                  <a:gd name="T40" fmla="*/ 1 w 29"/>
                  <a:gd name="T41" fmla="*/ 0 h 29"/>
                  <a:gd name="T42" fmla="*/ 1 w 29"/>
                  <a:gd name="T43" fmla="*/ 0 h 29"/>
                  <a:gd name="T44" fmla="*/ 1 w 29"/>
                  <a:gd name="T45" fmla="*/ 0 h 29"/>
                  <a:gd name="T46" fmla="*/ 1 w 29"/>
                  <a:gd name="T47" fmla="*/ 0 h 29"/>
                  <a:gd name="T48" fmla="*/ 1 w 29"/>
                  <a:gd name="T49" fmla="*/ 0 h 29"/>
                  <a:gd name="T50" fmla="*/ 1 w 29"/>
                  <a:gd name="T51" fmla="*/ 0 h 29"/>
                  <a:gd name="T52" fmla="*/ 1 w 29"/>
                  <a:gd name="T53" fmla="*/ 0 h 29"/>
                  <a:gd name="T54" fmla="*/ 1 w 29"/>
                  <a:gd name="T55" fmla="*/ 0 h 29"/>
                  <a:gd name="T56" fmla="*/ 1 w 29"/>
                  <a:gd name="T57" fmla="*/ 0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5" name="Freeform 112"/>
              <p:cNvSpPr>
                <a:spLocks/>
              </p:cNvSpPr>
              <p:nvPr/>
            </p:nvSpPr>
            <p:spPr bwMode="auto">
              <a:xfrm>
                <a:off x="3086" y="3252"/>
                <a:ext cx="30" cy="29"/>
              </a:xfrm>
              <a:custGeom>
                <a:avLst/>
                <a:gdLst>
                  <a:gd name="T0" fmla="*/ 1 w 60"/>
                  <a:gd name="T1" fmla="*/ 0 h 59"/>
                  <a:gd name="T2" fmla="*/ 1 w 60"/>
                  <a:gd name="T3" fmla="*/ 0 h 59"/>
                  <a:gd name="T4" fmla="*/ 1 w 60"/>
                  <a:gd name="T5" fmla="*/ 0 h 59"/>
                  <a:gd name="T6" fmla="*/ 1 w 60"/>
                  <a:gd name="T7" fmla="*/ 0 h 59"/>
                  <a:gd name="T8" fmla="*/ 1 w 60"/>
                  <a:gd name="T9" fmla="*/ 0 h 59"/>
                  <a:gd name="T10" fmla="*/ 1 w 60"/>
                  <a:gd name="T11" fmla="*/ 0 h 59"/>
                  <a:gd name="T12" fmla="*/ 1 w 60"/>
                  <a:gd name="T13" fmla="*/ 0 h 59"/>
                  <a:gd name="T14" fmla="*/ 1 w 60"/>
                  <a:gd name="T15" fmla="*/ 0 h 59"/>
                  <a:gd name="T16" fmla="*/ 1 w 60"/>
                  <a:gd name="T17" fmla="*/ 0 h 59"/>
                  <a:gd name="T18" fmla="*/ 1 w 60"/>
                  <a:gd name="T19" fmla="*/ 0 h 59"/>
                  <a:gd name="T20" fmla="*/ 1 w 60"/>
                  <a:gd name="T21" fmla="*/ 0 h 59"/>
                  <a:gd name="T22" fmla="*/ 1 w 60"/>
                  <a:gd name="T23" fmla="*/ 0 h 59"/>
                  <a:gd name="T24" fmla="*/ 0 w 60"/>
                  <a:gd name="T25" fmla="*/ 0 h 59"/>
                  <a:gd name="T26" fmla="*/ 1 w 60"/>
                  <a:gd name="T27" fmla="*/ 0 h 59"/>
                  <a:gd name="T28" fmla="*/ 1 w 60"/>
                  <a:gd name="T29" fmla="*/ 0 h 59"/>
                  <a:gd name="T30" fmla="*/ 1 w 60"/>
                  <a:gd name="T31" fmla="*/ 0 h 59"/>
                  <a:gd name="T32" fmla="*/ 1 w 60"/>
                  <a:gd name="T33" fmla="*/ 0 h 59"/>
                  <a:gd name="T34" fmla="*/ 1 w 60"/>
                  <a:gd name="T35" fmla="*/ 0 h 59"/>
                  <a:gd name="T36" fmla="*/ 1 w 60"/>
                  <a:gd name="T37" fmla="*/ 0 h 59"/>
                  <a:gd name="T38" fmla="*/ 1 w 60"/>
                  <a:gd name="T39" fmla="*/ 0 h 59"/>
                  <a:gd name="T40" fmla="*/ 1 w 60"/>
                  <a:gd name="T41" fmla="*/ 0 h 59"/>
                  <a:gd name="T42" fmla="*/ 1 w 60"/>
                  <a:gd name="T43" fmla="*/ 0 h 59"/>
                  <a:gd name="T44" fmla="*/ 1 w 60"/>
                  <a:gd name="T45" fmla="*/ 0 h 59"/>
                  <a:gd name="T46" fmla="*/ 1 w 60"/>
                  <a:gd name="T47" fmla="*/ 0 h 59"/>
                  <a:gd name="T48" fmla="*/ 1 w 60"/>
                  <a:gd name="T49" fmla="*/ 0 h 59"/>
                  <a:gd name="T50" fmla="*/ 1 w 60"/>
                  <a:gd name="T51" fmla="*/ 0 h 59"/>
                  <a:gd name="T52" fmla="*/ 1 w 60"/>
                  <a:gd name="T53" fmla="*/ 0 h 59"/>
                  <a:gd name="T54" fmla="*/ 1 w 60"/>
                  <a:gd name="T55" fmla="*/ 0 h 59"/>
                  <a:gd name="T56" fmla="*/ 1 w 60"/>
                  <a:gd name="T57" fmla="*/ 0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6" name="Freeform 113"/>
              <p:cNvSpPr>
                <a:spLocks/>
              </p:cNvSpPr>
              <p:nvPr/>
            </p:nvSpPr>
            <p:spPr bwMode="auto">
              <a:xfrm>
                <a:off x="3093" y="3259"/>
                <a:ext cx="15" cy="14"/>
              </a:xfrm>
              <a:custGeom>
                <a:avLst/>
                <a:gdLst>
                  <a:gd name="T0" fmla="*/ 1 w 30"/>
                  <a:gd name="T1" fmla="*/ 0 h 29"/>
                  <a:gd name="T2" fmla="*/ 1 w 30"/>
                  <a:gd name="T3" fmla="*/ 0 h 29"/>
                  <a:gd name="T4" fmla="*/ 1 w 30"/>
                  <a:gd name="T5" fmla="*/ 0 h 29"/>
                  <a:gd name="T6" fmla="*/ 1 w 30"/>
                  <a:gd name="T7" fmla="*/ 0 h 29"/>
                  <a:gd name="T8" fmla="*/ 1 w 30"/>
                  <a:gd name="T9" fmla="*/ 0 h 29"/>
                  <a:gd name="T10" fmla="*/ 1 w 30"/>
                  <a:gd name="T11" fmla="*/ 0 h 29"/>
                  <a:gd name="T12" fmla="*/ 1 w 30"/>
                  <a:gd name="T13" fmla="*/ 0 h 29"/>
                  <a:gd name="T14" fmla="*/ 0 w 30"/>
                  <a:gd name="T15" fmla="*/ 0 h 29"/>
                  <a:gd name="T16" fmla="*/ 0 w 30"/>
                  <a:gd name="T17" fmla="*/ 0 h 29"/>
                  <a:gd name="T18" fmla="*/ 0 w 30"/>
                  <a:gd name="T19" fmla="*/ 0 h 29"/>
                  <a:gd name="T20" fmla="*/ 1 w 30"/>
                  <a:gd name="T21" fmla="*/ 0 h 29"/>
                  <a:gd name="T22" fmla="*/ 1 w 30"/>
                  <a:gd name="T23" fmla="*/ 0 h 29"/>
                  <a:gd name="T24" fmla="*/ 1 w 30"/>
                  <a:gd name="T25" fmla="*/ 0 h 29"/>
                  <a:gd name="T26" fmla="*/ 1 w 30"/>
                  <a:gd name="T27" fmla="*/ 0 h 29"/>
                  <a:gd name="T28" fmla="*/ 1 w 30"/>
                  <a:gd name="T29" fmla="*/ 0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0 h 29"/>
                  <a:gd name="T38" fmla="*/ 1 w 30"/>
                  <a:gd name="T39" fmla="*/ 0 h 29"/>
                  <a:gd name="T40" fmla="*/ 1 w 30"/>
                  <a:gd name="T41" fmla="*/ 0 h 29"/>
                  <a:gd name="T42" fmla="*/ 1 w 30"/>
                  <a:gd name="T43" fmla="*/ 0 h 29"/>
                  <a:gd name="T44" fmla="*/ 1 w 30"/>
                  <a:gd name="T45" fmla="*/ 0 h 29"/>
                  <a:gd name="T46" fmla="*/ 1 w 30"/>
                  <a:gd name="T47" fmla="*/ 0 h 29"/>
                  <a:gd name="T48" fmla="*/ 1 w 30"/>
                  <a:gd name="T49" fmla="*/ 0 h 29"/>
                  <a:gd name="T50" fmla="*/ 1 w 30"/>
                  <a:gd name="T51" fmla="*/ 0 h 29"/>
                  <a:gd name="T52" fmla="*/ 1 w 30"/>
                  <a:gd name="T53" fmla="*/ 0 h 29"/>
                  <a:gd name="T54" fmla="*/ 1 w 30"/>
                  <a:gd name="T55" fmla="*/ 0 h 29"/>
                  <a:gd name="T56" fmla="*/ 1 w 30"/>
                  <a:gd name="T57" fmla="*/ 0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7" name="Freeform 114"/>
              <p:cNvSpPr>
                <a:spLocks/>
              </p:cNvSpPr>
              <p:nvPr/>
            </p:nvSpPr>
            <p:spPr bwMode="auto">
              <a:xfrm>
                <a:off x="3083" y="3000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8" name="Freeform 115"/>
              <p:cNvSpPr>
                <a:spLocks/>
              </p:cNvSpPr>
              <p:nvPr/>
            </p:nvSpPr>
            <p:spPr bwMode="auto">
              <a:xfrm>
                <a:off x="3090" y="3008"/>
                <a:ext cx="15" cy="15"/>
              </a:xfrm>
              <a:custGeom>
                <a:avLst/>
                <a:gdLst>
                  <a:gd name="T0" fmla="*/ 1 w 30"/>
                  <a:gd name="T1" fmla="*/ 1 h 29"/>
                  <a:gd name="T2" fmla="*/ 1 w 30"/>
                  <a:gd name="T3" fmla="*/ 1 h 29"/>
                  <a:gd name="T4" fmla="*/ 1 w 30"/>
                  <a:gd name="T5" fmla="*/ 1 h 29"/>
                  <a:gd name="T6" fmla="*/ 1 w 30"/>
                  <a:gd name="T7" fmla="*/ 1 h 29"/>
                  <a:gd name="T8" fmla="*/ 1 w 30"/>
                  <a:gd name="T9" fmla="*/ 1 h 29"/>
                  <a:gd name="T10" fmla="*/ 1 w 30"/>
                  <a:gd name="T11" fmla="*/ 1 h 29"/>
                  <a:gd name="T12" fmla="*/ 1 w 30"/>
                  <a:gd name="T13" fmla="*/ 1 h 29"/>
                  <a:gd name="T14" fmla="*/ 0 w 30"/>
                  <a:gd name="T15" fmla="*/ 1 h 29"/>
                  <a:gd name="T16" fmla="*/ 0 w 30"/>
                  <a:gd name="T17" fmla="*/ 1 h 29"/>
                  <a:gd name="T18" fmla="*/ 0 w 30"/>
                  <a:gd name="T19" fmla="*/ 1 h 29"/>
                  <a:gd name="T20" fmla="*/ 1 w 30"/>
                  <a:gd name="T21" fmla="*/ 1 h 29"/>
                  <a:gd name="T22" fmla="*/ 1 w 30"/>
                  <a:gd name="T23" fmla="*/ 1 h 29"/>
                  <a:gd name="T24" fmla="*/ 1 w 30"/>
                  <a:gd name="T25" fmla="*/ 1 h 29"/>
                  <a:gd name="T26" fmla="*/ 1 w 30"/>
                  <a:gd name="T27" fmla="*/ 1 h 29"/>
                  <a:gd name="T28" fmla="*/ 1 w 30"/>
                  <a:gd name="T29" fmla="*/ 1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1 h 29"/>
                  <a:gd name="T38" fmla="*/ 1 w 30"/>
                  <a:gd name="T39" fmla="*/ 1 h 29"/>
                  <a:gd name="T40" fmla="*/ 1 w 30"/>
                  <a:gd name="T41" fmla="*/ 1 h 29"/>
                  <a:gd name="T42" fmla="*/ 1 w 30"/>
                  <a:gd name="T43" fmla="*/ 1 h 29"/>
                  <a:gd name="T44" fmla="*/ 1 w 30"/>
                  <a:gd name="T45" fmla="*/ 1 h 29"/>
                  <a:gd name="T46" fmla="*/ 1 w 30"/>
                  <a:gd name="T47" fmla="*/ 1 h 29"/>
                  <a:gd name="T48" fmla="*/ 1 w 30"/>
                  <a:gd name="T49" fmla="*/ 1 h 29"/>
                  <a:gd name="T50" fmla="*/ 1 w 30"/>
                  <a:gd name="T51" fmla="*/ 1 h 29"/>
                  <a:gd name="T52" fmla="*/ 1 w 30"/>
                  <a:gd name="T53" fmla="*/ 1 h 29"/>
                  <a:gd name="T54" fmla="*/ 1 w 30"/>
                  <a:gd name="T55" fmla="*/ 1 h 29"/>
                  <a:gd name="T56" fmla="*/ 1 w 30"/>
                  <a:gd name="T57" fmla="*/ 1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9" name="Freeform 116"/>
              <p:cNvSpPr>
                <a:spLocks/>
              </p:cNvSpPr>
              <p:nvPr/>
            </p:nvSpPr>
            <p:spPr bwMode="auto">
              <a:xfrm>
                <a:off x="3171" y="3193"/>
                <a:ext cx="30" cy="30"/>
              </a:xfrm>
              <a:custGeom>
                <a:avLst/>
                <a:gdLst>
                  <a:gd name="T0" fmla="*/ 1 w 60"/>
                  <a:gd name="T1" fmla="*/ 1 h 59"/>
                  <a:gd name="T2" fmla="*/ 1 w 60"/>
                  <a:gd name="T3" fmla="*/ 1 h 59"/>
                  <a:gd name="T4" fmla="*/ 1 w 60"/>
                  <a:gd name="T5" fmla="*/ 1 h 59"/>
                  <a:gd name="T6" fmla="*/ 1 w 60"/>
                  <a:gd name="T7" fmla="*/ 1 h 59"/>
                  <a:gd name="T8" fmla="*/ 1 w 60"/>
                  <a:gd name="T9" fmla="*/ 1 h 59"/>
                  <a:gd name="T10" fmla="*/ 1 w 60"/>
                  <a:gd name="T11" fmla="*/ 1 h 59"/>
                  <a:gd name="T12" fmla="*/ 1 w 60"/>
                  <a:gd name="T13" fmla="*/ 1 h 59"/>
                  <a:gd name="T14" fmla="*/ 1 w 60"/>
                  <a:gd name="T15" fmla="*/ 1 h 59"/>
                  <a:gd name="T16" fmla="*/ 1 w 60"/>
                  <a:gd name="T17" fmla="*/ 0 h 59"/>
                  <a:gd name="T18" fmla="*/ 1 w 60"/>
                  <a:gd name="T19" fmla="*/ 1 h 59"/>
                  <a:gd name="T20" fmla="*/ 1 w 60"/>
                  <a:gd name="T21" fmla="*/ 1 h 59"/>
                  <a:gd name="T22" fmla="*/ 1 w 60"/>
                  <a:gd name="T23" fmla="*/ 1 h 59"/>
                  <a:gd name="T24" fmla="*/ 0 w 60"/>
                  <a:gd name="T25" fmla="*/ 1 h 59"/>
                  <a:gd name="T26" fmla="*/ 1 w 60"/>
                  <a:gd name="T27" fmla="*/ 1 h 59"/>
                  <a:gd name="T28" fmla="*/ 1 w 60"/>
                  <a:gd name="T29" fmla="*/ 1 h 59"/>
                  <a:gd name="T30" fmla="*/ 1 w 60"/>
                  <a:gd name="T31" fmla="*/ 1 h 59"/>
                  <a:gd name="T32" fmla="*/ 1 w 60"/>
                  <a:gd name="T33" fmla="*/ 1 h 59"/>
                  <a:gd name="T34" fmla="*/ 1 w 60"/>
                  <a:gd name="T35" fmla="*/ 1 h 59"/>
                  <a:gd name="T36" fmla="*/ 1 w 60"/>
                  <a:gd name="T37" fmla="*/ 1 h 59"/>
                  <a:gd name="T38" fmla="*/ 1 w 60"/>
                  <a:gd name="T39" fmla="*/ 1 h 59"/>
                  <a:gd name="T40" fmla="*/ 1 w 60"/>
                  <a:gd name="T41" fmla="*/ 1 h 59"/>
                  <a:gd name="T42" fmla="*/ 1 w 60"/>
                  <a:gd name="T43" fmla="*/ 1 h 59"/>
                  <a:gd name="T44" fmla="*/ 1 w 60"/>
                  <a:gd name="T45" fmla="*/ 1 h 59"/>
                  <a:gd name="T46" fmla="*/ 1 w 60"/>
                  <a:gd name="T47" fmla="*/ 1 h 59"/>
                  <a:gd name="T48" fmla="*/ 1 w 60"/>
                  <a:gd name="T49" fmla="*/ 1 h 59"/>
                  <a:gd name="T50" fmla="*/ 1 w 60"/>
                  <a:gd name="T51" fmla="*/ 1 h 59"/>
                  <a:gd name="T52" fmla="*/ 1 w 60"/>
                  <a:gd name="T53" fmla="*/ 1 h 59"/>
                  <a:gd name="T54" fmla="*/ 1 w 60"/>
                  <a:gd name="T55" fmla="*/ 1 h 59"/>
                  <a:gd name="T56" fmla="*/ 1 w 60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0" name="Freeform 117"/>
              <p:cNvSpPr>
                <a:spLocks/>
              </p:cNvSpPr>
              <p:nvPr/>
            </p:nvSpPr>
            <p:spPr bwMode="auto">
              <a:xfrm>
                <a:off x="3178" y="3200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1" name="Freeform 118"/>
              <p:cNvSpPr>
                <a:spLocks/>
              </p:cNvSpPr>
              <p:nvPr/>
            </p:nvSpPr>
            <p:spPr bwMode="auto">
              <a:xfrm>
                <a:off x="3283" y="3094"/>
                <a:ext cx="30" cy="30"/>
              </a:xfrm>
              <a:custGeom>
                <a:avLst/>
                <a:gdLst>
                  <a:gd name="T0" fmla="*/ 1 w 58"/>
                  <a:gd name="T1" fmla="*/ 1 h 58"/>
                  <a:gd name="T2" fmla="*/ 1 w 58"/>
                  <a:gd name="T3" fmla="*/ 1 h 58"/>
                  <a:gd name="T4" fmla="*/ 1 w 58"/>
                  <a:gd name="T5" fmla="*/ 1 h 58"/>
                  <a:gd name="T6" fmla="*/ 1 w 58"/>
                  <a:gd name="T7" fmla="*/ 1 h 58"/>
                  <a:gd name="T8" fmla="*/ 1 w 58"/>
                  <a:gd name="T9" fmla="*/ 1 h 58"/>
                  <a:gd name="T10" fmla="*/ 1 w 58"/>
                  <a:gd name="T11" fmla="*/ 1 h 58"/>
                  <a:gd name="T12" fmla="*/ 1 w 58"/>
                  <a:gd name="T13" fmla="*/ 1 h 58"/>
                  <a:gd name="T14" fmla="*/ 1 w 58"/>
                  <a:gd name="T15" fmla="*/ 0 h 58"/>
                  <a:gd name="T16" fmla="*/ 1 w 58"/>
                  <a:gd name="T17" fmla="*/ 0 h 58"/>
                  <a:gd name="T18" fmla="*/ 1 w 58"/>
                  <a:gd name="T19" fmla="*/ 1 h 58"/>
                  <a:gd name="T20" fmla="*/ 1 w 58"/>
                  <a:gd name="T21" fmla="*/ 1 h 58"/>
                  <a:gd name="T22" fmla="*/ 1 w 58"/>
                  <a:gd name="T23" fmla="*/ 1 h 58"/>
                  <a:gd name="T24" fmla="*/ 0 w 58"/>
                  <a:gd name="T25" fmla="*/ 1 h 58"/>
                  <a:gd name="T26" fmla="*/ 0 w 58"/>
                  <a:gd name="T27" fmla="*/ 1 h 58"/>
                  <a:gd name="T28" fmla="*/ 1 w 58"/>
                  <a:gd name="T29" fmla="*/ 1 h 58"/>
                  <a:gd name="T30" fmla="*/ 1 w 58"/>
                  <a:gd name="T31" fmla="*/ 1 h 58"/>
                  <a:gd name="T32" fmla="*/ 1 w 58"/>
                  <a:gd name="T33" fmla="*/ 1 h 58"/>
                  <a:gd name="T34" fmla="*/ 1 w 58"/>
                  <a:gd name="T35" fmla="*/ 1 h 58"/>
                  <a:gd name="T36" fmla="*/ 1 w 58"/>
                  <a:gd name="T37" fmla="*/ 1 h 58"/>
                  <a:gd name="T38" fmla="*/ 1 w 58"/>
                  <a:gd name="T39" fmla="*/ 1 h 58"/>
                  <a:gd name="T40" fmla="*/ 1 w 58"/>
                  <a:gd name="T41" fmla="*/ 1 h 58"/>
                  <a:gd name="T42" fmla="*/ 1 w 58"/>
                  <a:gd name="T43" fmla="*/ 1 h 58"/>
                  <a:gd name="T44" fmla="*/ 1 w 58"/>
                  <a:gd name="T45" fmla="*/ 1 h 58"/>
                  <a:gd name="T46" fmla="*/ 1 w 58"/>
                  <a:gd name="T47" fmla="*/ 1 h 58"/>
                  <a:gd name="T48" fmla="*/ 1 w 58"/>
                  <a:gd name="T49" fmla="*/ 1 h 58"/>
                  <a:gd name="T50" fmla="*/ 1 w 58"/>
                  <a:gd name="T51" fmla="*/ 1 h 58"/>
                  <a:gd name="T52" fmla="*/ 1 w 58"/>
                  <a:gd name="T53" fmla="*/ 1 h 58"/>
                  <a:gd name="T54" fmla="*/ 1 w 58"/>
                  <a:gd name="T55" fmla="*/ 1 h 58"/>
                  <a:gd name="T56" fmla="*/ 1 w 58"/>
                  <a:gd name="T57" fmla="*/ 1 h 5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2" name="Freeform 119"/>
              <p:cNvSpPr>
                <a:spLocks/>
              </p:cNvSpPr>
              <p:nvPr/>
            </p:nvSpPr>
            <p:spPr bwMode="auto">
              <a:xfrm>
                <a:off x="3291" y="3102"/>
                <a:ext cx="14" cy="14"/>
              </a:xfrm>
              <a:custGeom>
                <a:avLst/>
                <a:gdLst>
                  <a:gd name="T0" fmla="*/ 0 w 29"/>
                  <a:gd name="T1" fmla="*/ 1 h 28"/>
                  <a:gd name="T2" fmla="*/ 0 w 29"/>
                  <a:gd name="T3" fmla="*/ 1 h 28"/>
                  <a:gd name="T4" fmla="*/ 0 w 29"/>
                  <a:gd name="T5" fmla="*/ 1 h 28"/>
                  <a:gd name="T6" fmla="*/ 0 w 29"/>
                  <a:gd name="T7" fmla="*/ 1 h 28"/>
                  <a:gd name="T8" fmla="*/ 0 w 29"/>
                  <a:gd name="T9" fmla="*/ 1 h 28"/>
                  <a:gd name="T10" fmla="*/ 0 w 29"/>
                  <a:gd name="T11" fmla="*/ 1 h 28"/>
                  <a:gd name="T12" fmla="*/ 0 w 29"/>
                  <a:gd name="T13" fmla="*/ 1 h 28"/>
                  <a:gd name="T14" fmla="*/ 0 w 29"/>
                  <a:gd name="T15" fmla="*/ 1 h 28"/>
                  <a:gd name="T16" fmla="*/ 0 w 29"/>
                  <a:gd name="T17" fmla="*/ 1 h 28"/>
                  <a:gd name="T18" fmla="*/ 0 w 29"/>
                  <a:gd name="T19" fmla="*/ 1 h 28"/>
                  <a:gd name="T20" fmla="*/ 0 w 29"/>
                  <a:gd name="T21" fmla="*/ 1 h 28"/>
                  <a:gd name="T22" fmla="*/ 0 w 29"/>
                  <a:gd name="T23" fmla="*/ 1 h 28"/>
                  <a:gd name="T24" fmla="*/ 0 w 29"/>
                  <a:gd name="T25" fmla="*/ 1 h 28"/>
                  <a:gd name="T26" fmla="*/ 0 w 29"/>
                  <a:gd name="T27" fmla="*/ 1 h 28"/>
                  <a:gd name="T28" fmla="*/ 0 w 29"/>
                  <a:gd name="T29" fmla="*/ 1 h 28"/>
                  <a:gd name="T30" fmla="*/ 0 w 29"/>
                  <a:gd name="T31" fmla="*/ 0 h 28"/>
                  <a:gd name="T32" fmla="*/ 0 w 29"/>
                  <a:gd name="T33" fmla="*/ 0 h 28"/>
                  <a:gd name="T34" fmla="*/ 0 w 29"/>
                  <a:gd name="T35" fmla="*/ 0 h 28"/>
                  <a:gd name="T36" fmla="*/ 0 w 29"/>
                  <a:gd name="T37" fmla="*/ 1 h 28"/>
                  <a:gd name="T38" fmla="*/ 0 w 29"/>
                  <a:gd name="T39" fmla="*/ 1 h 28"/>
                  <a:gd name="T40" fmla="*/ 0 w 29"/>
                  <a:gd name="T41" fmla="*/ 1 h 28"/>
                  <a:gd name="T42" fmla="*/ 0 w 29"/>
                  <a:gd name="T43" fmla="*/ 1 h 28"/>
                  <a:gd name="T44" fmla="*/ 0 w 29"/>
                  <a:gd name="T45" fmla="*/ 1 h 28"/>
                  <a:gd name="T46" fmla="*/ 0 w 29"/>
                  <a:gd name="T47" fmla="*/ 1 h 28"/>
                  <a:gd name="T48" fmla="*/ 0 w 29"/>
                  <a:gd name="T49" fmla="*/ 1 h 28"/>
                  <a:gd name="T50" fmla="*/ 0 w 29"/>
                  <a:gd name="T51" fmla="*/ 1 h 28"/>
                  <a:gd name="T52" fmla="*/ 0 w 29"/>
                  <a:gd name="T53" fmla="*/ 1 h 28"/>
                  <a:gd name="T54" fmla="*/ 0 w 29"/>
                  <a:gd name="T55" fmla="*/ 1 h 28"/>
                  <a:gd name="T56" fmla="*/ 0 w 29"/>
                  <a:gd name="T57" fmla="*/ 1 h 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3" name="Freeform 120"/>
              <p:cNvSpPr>
                <a:spLocks/>
              </p:cNvSpPr>
              <p:nvPr/>
            </p:nvSpPr>
            <p:spPr bwMode="auto">
              <a:xfrm>
                <a:off x="3280" y="3273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0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4" name="Freeform 121"/>
              <p:cNvSpPr>
                <a:spLocks/>
              </p:cNvSpPr>
              <p:nvPr/>
            </p:nvSpPr>
            <p:spPr bwMode="auto">
              <a:xfrm>
                <a:off x="3288" y="3280"/>
                <a:ext cx="15" cy="15"/>
              </a:xfrm>
              <a:custGeom>
                <a:avLst/>
                <a:gdLst>
                  <a:gd name="T0" fmla="*/ 1 w 30"/>
                  <a:gd name="T1" fmla="*/ 1 h 28"/>
                  <a:gd name="T2" fmla="*/ 1 w 30"/>
                  <a:gd name="T3" fmla="*/ 1 h 28"/>
                  <a:gd name="T4" fmla="*/ 1 w 30"/>
                  <a:gd name="T5" fmla="*/ 1 h 28"/>
                  <a:gd name="T6" fmla="*/ 1 w 30"/>
                  <a:gd name="T7" fmla="*/ 1 h 28"/>
                  <a:gd name="T8" fmla="*/ 1 w 30"/>
                  <a:gd name="T9" fmla="*/ 1 h 28"/>
                  <a:gd name="T10" fmla="*/ 1 w 30"/>
                  <a:gd name="T11" fmla="*/ 1 h 28"/>
                  <a:gd name="T12" fmla="*/ 1 w 30"/>
                  <a:gd name="T13" fmla="*/ 1 h 28"/>
                  <a:gd name="T14" fmla="*/ 0 w 30"/>
                  <a:gd name="T15" fmla="*/ 1 h 28"/>
                  <a:gd name="T16" fmla="*/ 0 w 30"/>
                  <a:gd name="T17" fmla="*/ 1 h 28"/>
                  <a:gd name="T18" fmla="*/ 0 w 30"/>
                  <a:gd name="T19" fmla="*/ 1 h 28"/>
                  <a:gd name="T20" fmla="*/ 1 w 30"/>
                  <a:gd name="T21" fmla="*/ 1 h 28"/>
                  <a:gd name="T22" fmla="*/ 1 w 30"/>
                  <a:gd name="T23" fmla="*/ 1 h 28"/>
                  <a:gd name="T24" fmla="*/ 1 w 30"/>
                  <a:gd name="T25" fmla="*/ 1 h 28"/>
                  <a:gd name="T26" fmla="*/ 1 w 30"/>
                  <a:gd name="T27" fmla="*/ 1 h 28"/>
                  <a:gd name="T28" fmla="*/ 1 w 30"/>
                  <a:gd name="T29" fmla="*/ 1 h 28"/>
                  <a:gd name="T30" fmla="*/ 1 w 30"/>
                  <a:gd name="T31" fmla="*/ 0 h 28"/>
                  <a:gd name="T32" fmla="*/ 1 w 30"/>
                  <a:gd name="T33" fmla="*/ 0 h 28"/>
                  <a:gd name="T34" fmla="*/ 1 w 30"/>
                  <a:gd name="T35" fmla="*/ 0 h 28"/>
                  <a:gd name="T36" fmla="*/ 1 w 30"/>
                  <a:gd name="T37" fmla="*/ 1 h 28"/>
                  <a:gd name="T38" fmla="*/ 1 w 30"/>
                  <a:gd name="T39" fmla="*/ 1 h 28"/>
                  <a:gd name="T40" fmla="*/ 1 w 30"/>
                  <a:gd name="T41" fmla="*/ 1 h 28"/>
                  <a:gd name="T42" fmla="*/ 1 w 30"/>
                  <a:gd name="T43" fmla="*/ 1 h 28"/>
                  <a:gd name="T44" fmla="*/ 1 w 30"/>
                  <a:gd name="T45" fmla="*/ 1 h 28"/>
                  <a:gd name="T46" fmla="*/ 1 w 30"/>
                  <a:gd name="T47" fmla="*/ 1 h 28"/>
                  <a:gd name="T48" fmla="*/ 1 w 30"/>
                  <a:gd name="T49" fmla="*/ 1 h 28"/>
                  <a:gd name="T50" fmla="*/ 1 w 30"/>
                  <a:gd name="T51" fmla="*/ 1 h 28"/>
                  <a:gd name="T52" fmla="*/ 1 w 30"/>
                  <a:gd name="T53" fmla="*/ 1 h 28"/>
                  <a:gd name="T54" fmla="*/ 1 w 30"/>
                  <a:gd name="T55" fmla="*/ 1 h 28"/>
                  <a:gd name="T56" fmla="*/ 1 w 30"/>
                  <a:gd name="T57" fmla="*/ 1 h 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5" name="Freeform 122"/>
              <p:cNvSpPr>
                <a:spLocks/>
              </p:cNvSpPr>
              <p:nvPr/>
            </p:nvSpPr>
            <p:spPr bwMode="auto">
              <a:xfrm>
                <a:off x="3264" y="3390"/>
                <a:ext cx="30" cy="30"/>
              </a:xfrm>
              <a:custGeom>
                <a:avLst/>
                <a:gdLst>
                  <a:gd name="T0" fmla="*/ 1 w 59"/>
                  <a:gd name="T1" fmla="*/ 1 h 60"/>
                  <a:gd name="T2" fmla="*/ 1 w 59"/>
                  <a:gd name="T3" fmla="*/ 1 h 60"/>
                  <a:gd name="T4" fmla="*/ 1 w 59"/>
                  <a:gd name="T5" fmla="*/ 1 h 60"/>
                  <a:gd name="T6" fmla="*/ 1 w 59"/>
                  <a:gd name="T7" fmla="*/ 1 h 60"/>
                  <a:gd name="T8" fmla="*/ 1 w 59"/>
                  <a:gd name="T9" fmla="*/ 1 h 60"/>
                  <a:gd name="T10" fmla="*/ 1 w 59"/>
                  <a:gd name="T11" fmla="*/ 1 h 60"/>
                  <a:gd name="T12" fmla="*/ 1 w 59"/>
                  <a:gd name="T13" fmla="*/ 1 h 60"/>
                  <a:gd name="T14" fmla="*/ 1 w 59"/>
                  <a:gd name="T15" fmla="*/ 1 h 60"/>
                  <a:gd name="T16" fmla="*/ 1 w 59"/>
                  <a:gd name="T17" fmla="*/ 0 h 60"/>
                  <a:gd name="T18" fmla="*/ 1 w 59"/>
                  <a:gd name="T19" fmla="*/ 1 h 60"/>
                  <a:gd name="T20" fmla="*/ 1 w 59"/>
                  <a:gd name="T21" fmla="*/ 1 h 60"/>
                  <a:gd name="T22" fmla="*/ 1 w 59"/>
                  <a:gd name="T23" fmla="*/ 1 h 60"/>
                  <a:gd name="T24" fmla="*/ 0 w 59"/>
                  <a:gd name="T25" fmla="*/ 1 h 60"/>
                  <a:gd name="T26" fmla="*/ 1 w 59"/>
                  <a:gd name="T27" fmla="*/ 1 h 60"/>
                  <a:gd name="T28" fmla="*/ 1 w 59"/>
                  <a:gd name="T29" fmla="*/ 1 h 60"/>
                  <a:gd name="T30" fmla="*/ 1 w 59"/>
                  <a:gd name="T31" fmla="*/ 1 h 60"/>
                  <a:gd name="T32" fmla="*/ 1 w 59"/>
                  <a:gd name="T33" fmla="*/ 1 h 60"/>
                  <a:gd name="T34" fmla="*/ 1 w 59"/>
                  <a:gd name="T35" fmla="*/ 1 h 60"/>
                  <a:gd name="T36" fmla="*/ 1 w 59"/>
                  <a:gd name="T37" fmla="*/ 1 h 60"/>
                  <a:gd name="T38" fmla="*/ 1 w 59"/>
                  <a:gd name="T39" fmla="*/ 1 h 60"/>
                  <a:gd name="T40" fmla="*/ 1 w 59"/>
                  <a:gd name="T41" fmla="*/ 1 h 60"/>
                  <a:gd name="T42" fmla="*/ 1 w 59"/>
                  <a:gd name="T43" fmla="*/ 1 h 60"/>
                  <a:gd name="T44" fmla="*/ 1 w 59"/>
                  <a:gd name="T45" fmla="*/ 1 h 60"/>
                  <a:gd name="T46" fmla="*/ 1 w 59"/>
                  <a:gd name="T47" fmla="*/ 1 h 60"/>
                  <a:gd name="T48" fmla="*/ 1 w 59"/>
                  <a:gd name="T49" fmla="*/ 1 h 60"/>
                  <a:gd name="T50" fmla="*/ 1 w 59"/>
                  <a:gd name="T51" fmla="*/ 1 h 60"/>
                  <a:gd name="T52" fmla="*/ 1 w 59"/>
                  <a:gd name="T53" fmla="*/ 1 h 60"/>
                  <a:gd name="T54" fmla="*/ 1 w 59"/>
                  <a:gd name="T55" fmla="*/ 1 h 60"/>
                  <a:gd name="T56" fmla="*/ 1 w 59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6" name="Freeform 123"/>
              <p:cNvSpPr>
                <a:spLocks/>
              </p:cNvSpPr>
              <p:nvPr/>
            </p:nvSpPr>
            <p:spPr bwMode="auto">
              <a:xfrm>
                <a:off x="3272" y="3397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7" name="Freeform 124"/>
              <p:cNvSpPr>
                <a:spLocks/>
              </p:cNvSpPr>
              <p:nvPr/>
            </p:nvSpPr>
            <p:spPr bwMode="auto">
              <a:xfrm>
                <a:off x="3480" y="3319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8" name="Freeform 125"/>
              <p:cNvSpPr>
                <a:spLocks/>
              </p:cNvSpPr>
              <p:nvPr/>
            </p:nvSpPr>
            <p:spPr bwMode="auto">
              <a:xfrm>
                <a:off x="3487" y="3327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9" name="Freeform 126"/>
              <p:cNvSpPr>
                <a:spLocks/>
              </p:cNvSpPr>
              <p:nvPr/>
            </p:nvSpPr>
            <p:spPr bwMode="auto">
              <a:xfrm>
                <a:off x="3586" y="3398"/>
                <a:ext cx="30" cy="30"/>
              </a:xfrm>
              <a:custGeom>
                <a:avLst/>
                <a:gdLst>
                  <a:gd name="T0" fmla="*/ 1 w 60"/>
                  <a:gd name="T1" fmla="*/ 1 h 59"/>
                  <a:gd name="T2" fmla="*/ 1 w 60"/>
                  <a:gd name="T3" fmla="*/ 1 h 59"/>
                  <a:gd name="T4" fmla="*/ 1 w 60"/>
                  <a:gd name="T5" fmla="*/ 1 h 59"/>
                  <a:gd name="T6" fmla="*/ 1 w 60"/>
                  <a:gd name="T7" fmla="*/ 1 h 59"/>
                  <a:gd name="T8" fmla="*/ 1 w 60"/>
                  <a:gd name="T9" fmla="*/ 1 h 59"/>
                  <a:gd name="T10" fmla="*/ 1 w 60"/>
                  <a:gd name="T11" fmla="*/ 1 h 59"/>
                  <a:gd name="T12" fmla="*/ 1 w 60"/>
                  <a:gd name="T13" fmla="*/ 1 h 59"/>
                  <a:gd name="T14" fmla="*/ 1 w 60"/>
                  <a:gd name="T15" fmla="*/ 1 h 59"/>
                  <a:gd name="T16" fmla="*/ 1 w 60"/>
                  <a:gd name="T17" fmla="*/ 0 h 59"/>
                  <a:gd name="T18" fmla="*/ 1 w 60"/>
                  <a:gd name="T19" fmla="*/ 1 h 59"/>
                  <a:gd name="T20" fmla="*/ 1 w 60"/>
                  <a:gd name="T21" fmla="*/ 1 h 59"/>
                  <a:gd name="T22" fmla="*/ 1 w 60"/>
                  <a:gd name="T23" fmla="*/ 1 h 59"/>
                  <a:gd name="T24" fmla="*/ 0 w 60"/>
                  <a:gd name="T25" fmla="*/ 1 h 59"/>
                  <a:gd name="T26" fmla="*/ 1 w 60"/>
                  <a:gd name="T27" fmla="*/ 1 h 59"/>
                  <a:gd name="T28" fmla="*/ 1 w 60"/>
                  <a:gd name="T29" fmla="*/ 1 h 59"/>
                  <a:gd name="T30" fmla="*/ 1 w 60"/>
                  <a:gd name="T31" fmla="*/ 1 h 59"/>
                  <a:gd name="T32" fmla="*/ 1 w 60"/>
                  <a:gd name="T33" fmla="*/ 1 h 59"/>
                  <a:gd name="T34" fmla="*/ 1 w 60"/>
                  <a:gd name="T35" fmla="*/ 1 h 59"/>
                  <a:gd name="T36" fmla="*/ 1 w 60"/>
                  <a:gd name="T37" fmla="*/ 1 h 59"/>
                  <a:gd name="T38" fmla="*/ 1 w 60"/>
                  <a:gd name="T39" fmla="*/ 1 h 59"/>
                  <a:gd name="T40" fmla="*/ 1 w 60"/>
                  <a:gd name="T41" fmla="*/ 1 h 59"/>
                  <a:gd name="T42" fmla="*/ 1 w 60"/>
                  <a:gd name="T43" fmla="*/ 1 h 59"/>
                  <a:gd name="T44" fmla="*/ 1 w 60"/>
                  <a:gd name="T45" fmla="*/ 1 h 59"/>
                  <a:gd name="T46" fmla="*/ 1 w 60"/>
                  <a:gd name="T47" fmla="*/ 1 h 59"/>
                  <a:gd name="T48" fmla="*/ 1 w 60"/>
                  <a:gd name="T49" fmla="*/ 1 h 59"/>
                  <a:gd name="T50" fmla="*/ 1 w 60"/>
                  <a:gd name="T51" fmla="*/ 1 h 59"/>
                  <a:gd name="T52" fmla="*/ 1 w 60"/>
                  <a:gd name="T53" fmla="*/ 1 h 59"/>
                  <a:gd name="T54" fmla="*/ 1 w 60"/>
                  <a:gd name="T55" fmla="*/ 1 h 59"/>
                  <a:gd name="T56" fmla="*/ 1 w 60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0" name="Freeform 127"/>
              <p:cNvSpPr>
                <a:spLocks/>
              </p:cNvSpPr>
              <p:nvPr/>
            </p:nvSpPr>
            <p:spPr bwMode="auto">
              <a:xfrm>
                <a:off x="3594" y="3405"/>
                <a:ext cx="15" cy="15"/>
              </a:xfrm>
              <a:custGeom>
                <a:avLst/>
                <a:gdLst>
                  <a:gd name="T0" fmla="*/ 1 w 30"/>
                  <a:gd name="T1" fmla="*/ 1 h 29"/>
                  <a:gd name="T2" fmla="*/ 1 w 30"/>
                  <a:gd name="T3" fmla="*/ 1 h 29"/>
                  <a:gd name="T4" fmla="*/ 1 w 30"/>
                  <a:gd name="T5" fmla="*/ 1 h 29"/>
                  <a:gd name="T6" fmla="*/ 1 w 30"/>
                  <a:gd name="T7" fmla="*/ 1 h 29"/>
                  <a:gd name="T8" fmla="*/ 1 w 30"/>
                  <a:gd name="T9" fmla="*/ 1 h 29"/>
                  <a:gd name="T10" fmla="*/ 1 w 30"/>
                  <a:gd name="T11" fmla="*/ 1 h 29"/>
                  <a:gd name="T12" fmla="*/ 1 w 30"/>
                  <a:gd name="T13" fmla="*/ 1 h 29"/>
                  <a:gd name="T14" fmla="*/ 0 w 30"/>
                  <a:gd name="T15" fmla="*/ 1 h 29"/>
                  <a:gd name="T16" fmla="*/ 0 w 30"/>
                  <a:gd name="T17" fmla="*/ 1 h 29"/>
                  <a:gd name="T18" fmla="*/ 0 w 30"/>
                  <a:gd name="T19" fmla="*/ 1 h 29"/>
                  <a:gd name="T20" fmla="*/ 1 w 30"/>
                  <a:gd name="T21" fmla="*/ 1 h 29"/>
                  <a:gd name="T22" fmla="*/ 1 w 30"/>
                  <a:gd name="T23" fmla="*/ 1 h 29"/>
                  <a:gd name="T24" fmla="*/ 1 w 30"/>
                  <a:gd name="T25" fmla="*/ 1 h 29"/>
                  <a:gd name="T26" fmla="*/ 1 w 30"/>
                  <a:gd name="T27" fmla="*/ 1 h 29"/>
                  <a:gd name="T28" fmla="*/ 1 w 30"/>
                  <a:gd name="T29" fmla="*/ 1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1 h 29"/>
                  <a:gd name="T38" fmla="*/ 1 w 30"/>
                  <a:gd name="T39" fmla="*/ 1 h 29"/>
                  <a:gd name="T40" fmla="*/ 1 w 30"/>
                  <a:gd name="T41" fmla="*/ 1 h 29"/>
                  <a:gd name="T42" fmla="*/ 1 w 30"/>
                  <a:gd name="T43" fmla="*/ 1 h 29"/>
                  <a:gd name="T44" fmla="*/ 1 w 30"/>
                  <a:gd name="T45" fmla="*/ 1 h 29"/>
                  <a:gd name="T46" fmla="*/ 1 w 30"/>
                  <a:gd name="T47" fmla="*/ 1 h 29"/>
                  <a:gd name="T48" fmla="*/ 1 w 30"/>
                  <a:gd name="T49" fmla="*/ 1 h 29"/>
                  <a:gd name="T50" fmla="*/ 1 w 30"/>
                  <a:gd name="T51" fmla="*/ 1 h 29"/>
                  <a:gd name="T52" fmla="*/ 1 w 30"/>
                  <a:gd name="T53" fmla="*/ 1 h 29"/>
                  <a:gd name="T54" fmla="*/ 1 w 30"/>
                  <a:gd name="T55" fmla="*/ 1 h 29"/>
                  <a:gd name="T56" fmla="*/ 1 w 30"/>
                  <a:gd name="T57" fmla="*/ 1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1" name="Freeform 128"/>
              <p:cNvSpPr>
                <a:spLocks/>
              </p:cNvSpPr>
              <p:nvPr/>
            </p:nvSpPr>
            <p:spPr bwMode="auto">
              <a:xfrm>
                <a:off x="3541" y="3129"/>
                <a:ext cx="30" cy="30"/>
              </a:xfrm>
              <a:custGeom>
                <a:avLst/>
                <a:gdLst>
                  <a:gd name="T0" fmla="*/ 1 w 59"/>
                  <a:gd name="T1" fmla="*/ 1 h 60"/>
                  <a:gd name="T2" fmla="*/ 1 w 59"/>
                  <a:gd name="T3" fmla="*/ 1 h 60"/>
                  <a:gd name="T4" fmla="*/ 1 w 59"/>
                  <a:gd name="T5" fmla="*/ 1 h 60"/>
                  <a:gd name="T6" fmla="*/ 1 w 59"/>
                  <a:gd name="T7" fmla="*/ 1 h 60"/>
                  <a:gd name="T8" fmla="*/ 1 w 59"/>
                  <a:gd name="T9" fmla="*/ 1 h 60"/>
                  <a:gd name="T10" fmla="*/ 1 w 59"/>
                  <a:gd name="T11" fmla="*/ 1 h 60"/>
                  <a:gd name="T12" fmla="*/ 1 w 59"/>
                  <a:gd name="T13" fmla="*/ 1 h 60"/>
                  <a:gd name="T14" fmla="*/ 1 w 59"/>
                  <a:gd name="T15" fmla="*/ 0 h 60"/>
                  <a:gd name="T16" fmla="*/ 1 w 59"/>
                  <a:gd name="T17" fmla="*/ 0 h 60"/>
                  <a:gd name="T18" fmla="*/ 1 w 59"/>
                  <a:gd name="T19" fmla="*/ 1 h 60"/>
                  <a:gd name="T20" fmla="*/ 1 w 59"/>
                  <a:gd name="T21" fmla="*/ 1 h 60"/>
                  <a:gd name="T22" fmla="*/ 1 w 59"/>
                  <a:gd name="T23" fmla="*/ 1 h 60"/>
                  <a:gd name="T24" fmla="*/ 0 w 59"/>
                  <a:gd name="T25" fmla="*/ 1 h 60"/>
                  <a:gd name="T26" fmla="*/ 0 w 59"/>
                  <a:gd name="T27" fmla="*/ 1 h 60"/>
                  <a:gd name="T28" fmla="*/ 1 w 59"/>
                  <a:gd name="T29" fmla="*/ 1 h 60"/>
                  <a:gd name="T30" fmla="*/ 1 w 59"/>
                  <a:gd name="T31" fmla="*/ 1 h 60"/>
                  <a:gd name="T32" fmla="*/ 1 w 59"/>
                  <a:gd name="T33" fmla="*/ 1 h 60"/>
                  <a:gd name="T34" fmla="*/ 1 w 59"/>
                  <a:gd name="T35" fmla="*/ 1 h 60"/>
                  <a:gd name="T36" fmla="*/ 1 w 59"/>
                  <a:gd name="T37" fmla="*/ 1 h 60"/>
                  <a:gd name="T38" fmla="*/ 1 w 59"/>
                  <a:gd name="T39" fmla="*/ 1 h 60"/>
                  <a:gd name="T40" fmla="*/ 1 w 59"/>
                  <a:gd name="T41" fmla="*/ 1 h 60"/>
                  <a:gd name="T42" fmla="*/ 1 w 59"/>
                  <a:gd name="T43" fmla="*/ 1 h 60"/>
                  <a:gd name="T44" fmla="*/ 1 w 59"/>
                  <a:gd name="T45" fmla="*/ 1 h 60"/>
                  <a:gd name="T46" fmla="*/ 1 w 59"/>
                  <a:gd name="T47" fmla="*/ 1 h 60"/>
                  <a:gd name="T48" fmla="*/ 1 w 59"/>
                  <a:gd name="T49" fmla="*/ 1 h 60"/>
                  <a:gd name="T50" fmla="*/ 1 w 59"/>
                  <a:gd name="T51" fmla="*/ 1 h 60"/>
                  <a:gd name="T52" fmla="*/ 1 w 59"/>
                  <a:gd name="T53" fmla="*/ 1 h 60"/>
                  <a:gd name="T54" fmla="*/ 1 w 59"/>
                  <a:gd name="T55" fmla="*/ 1 h 60"/>
                  <a:gd name="T56" fmla="*/ 1 w 59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2" name="Freeform 129"/>
              <p:cNvSpPr>
                <a:spLocks/>
              </p:cNvSpPr>
              <p:nvPr/>
            </p:nvSpPr>
            <p:spPr bwMode="auto">
              <a:xfrm>
                <a:off x="3549" y="3136"/>
                <a:ext cx="14" cy="15"/>
              </a:xfrm>
              <a:custGeom>
                <a:avLst/>
                <a:gdLst>
                  <a:gd name="T0" fmla="*/ 0 w 29"/>
                  <a:gd name="T1" fmla="*/ 1 h 28"/>
                  <a:gd name="T2" fmla="*/ 0 w 29"/>
                  <a:gd name="T3" fmla="*/ 1 h 28"/>
                  <a:gd name="T4" fmla="*/ 0 w 29"/>
                  <a:gd name="T5" fmla="*/ 1 h 28"/>
                  <a:gd name="T6" fmla="*/ 0 w 29"/>
                  <a:gd name="T7" fmla="*/ 1 h 28"/>
                  <a:gd name="T8" fmla="*/ 0 w 29"/>
                  <a:gd name="T9" fmla="*/ 1 h 28"/>
                  <a:gd name="T10" fmla="*/ 0 w 29"/>
                  <a:gd name="T11" fmla="*/ 1 h 28"/>
                  <a:gd name="T12" fmla="*/ 0 w 29"/>
                  <a:gd name="T13" fmla="*/ 1 h 28"/>
                  <a:gd name="T14" fmla="*/ 0 w 29"/>
                  <a:gd name="T15" fmla="*/ 1 h 28"/>
                  <a:gd name="T16" fmla="*/ 0 w 29"/>
                  <a:gd name="T17" fmla="*/ 1 h 28"/>
                  <a:gd name="T18" fmla="*/ 0 w 29"/>
                  <a:gd name="T19" fmla="*/ 1 h 28"/>
                  <a:gd name="T20" fmla="*/ 0 w 29"/>
                  <a:gd name="T21" fmla="*/ 1 h 28"/>
                  <a:gd name="T22" fmla="*/ 0 w 29"/>
                  <a:gd name="T23" fmla="*/ 1 h 28"/>
                  <a:gd name="T24" fmla="*/ 0 w 29"/>
                  <a:gd name="T25" fmla="*/ 1 h 28"/>
                  <a:gd name="T26" fmla="*/ 0 w 29"/>
                  <a:gd name="T27" fmla="*/ 1 h 28"/>
                  <a:gd name="T28" fmla="*/ 0 w 29"/>
                  <a:gd name="T29" fmla="*/ 1 h 28"/>
                  <a:gd name="T30" fmla="*/ 0 w 29"/>
                  <a:gd name="T31" fmla="*/ 0 h 28"/>
                  <a:gd name="T32" fmla="*/ 0 w 29"/>
                  <a:gd name="T33" fmla="*/ 0 h 28"/>
                  <a:gd name="T34" fmla="*/ 0 w 29"/>
                  <a:gd name="T35" fmla="*/ 0 h 28"/>
                  <a:gd name="T36" fmla="*/ 0 w 29"/>
                  <a:gd name="T37" fmla="*/ 1 h 28"/>
                  <a:gd name="T38" fmla="*/ 0 w 29"/>
                  <a:gd name="T39" fmla="*/ 1 h 28"/>
                  <a:gd name="T40" fmla="*/ 0 w 29"/>
                  <a:gd name="T41" fmla="*/ 1 h 28"/>
                  <a:gd name="T42" fmla="*/ 0 w 29"/>
                  <a:gd name="T43" fmla="*/ 1 h 28"/>
                  <a:gd name="T44" fmla="*/ 0 w 29"/>
                  <a:gd name="T45" fmla="*/ 1 h 28"/>
                  <a:gd name="T46" fmla="*/ 0 w 29"/>
                  <a:gd name="T47" fmla="*/ 1 h 28"/>
                  <a:gd name="T48" fmla="*/ 0 w 29"/>
                  <a:gd name="T49" fmla="*/ 1 h 28"/>
                  <a:gd name="T50" fmla="*/ 0 w 29"/>
                  <a:gd name="T51" fmla="*/ 1 h 28"/>
                  <a:gd name="T52" fmla="*/ 0 w 29"/>
                  <a:gd name="T53" fmla="*/ 1 h 28"/>
                  <a:gd name="T54" fmla="*/ 0 w 29"/>
                  <a:gd name="T55" fmla="*/ 1 h 28"/>
                  <a:gd name="T56" fmla="*/ 0 w 29"/>
                  <a:gd name="T57" fmla="*/ 1 h 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3" name="Freeform 130"/>
              <p:cNvSpPr>
                <a:spLocks/>
              </p:cNvSpPr>
              <p:nvPr/>
            </p:nvSpPr>
            <p:spPr bwMode="auto">
              <a:xfrm>
                <a:off x="3696" y="3110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4" name="Freeform 131"/>
              <p:cNvSpPr>
                <a:spLocks/>
              </p:cNvSpPr>
              <p:nvPr/>
            </p:nvSpPr>
            <p:spPr bwMode="auto">
              <a:xfrm>
                <a:off x="3703" y="3117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5" name="Freeform 132"/>
              <p:cNvSpPr>
                <a:spLocks/>
              </p:cNvSpPr>
              <p:nvPr/>
            </p:nvSpPr>
            <p:spPr bwMode="auto">
              <a:xfrm>
                <a:off x="3669" y="3257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6" name="Freeform 133"/>
              <p:cNvSpPr>
                <a:spLocks/>
              </p:cNvSpPr>
              <p:nvPr/>
            </p:nvSpPr>
            <p:spPr bwMode="auto">
              <a:xfrm>
                <a:off x="3677" y="3264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7" name="Freeform 134"/>
              <p:cNvSpPr>
                <a:spLocks/>
              </p:cNvSpPr>
              <p:nvPr/>
            </p:nvSpPr>
            <p:spPr bwMode="auto">
              <a:xfrm>
                <a:off x="3693" y="3382"/>
                <a:ext cx="30" cy="30"/>
              </a:xfrm>
              <a:custGeom>
                <a:avLst/>
                <a:gdLst>
                  <a:gd name="T0" fmla="*/ 1 w 58"/>
                  <a:gd name="T1" fmla="*/ 1 h 59"/>
                  <a:gd name="T2" fmla="*/ 1 w 58"/>
                  <a:gd name="T3" fmla="*/ 1 h 59"/>
                  <a:gd name="T4" fmla="*/ 1 w 58"/>
                  <a:gd name="T5" fmla="*/ 1 h 59"/>
                  <a:gd name="T6" fmla="*/ 1 w 58"/>
                  <a:gd name="T7" fmla="*/ 1 h 59"/>
                  <a:gd name="T8" fmla="*/ 1 w 58"/>
                  <a:gd name="T9" fmla="*/ 1 h 59"/>
                  <a:gd name="T10" fmla="*/ 1 w 58"/>
                  <a:gd name="T11" fmla="*/ 1 h 59"/>
                  <a:gd name="T12" fmla="*/ 1 w 58"/>
                  <a:gd name="T13" fmla="*/ 1 h 59"/>
                  <a:gd name="T14" fmla="*/ 1 w 58"/>
                  <a:gd name="T15" fmla="*/ 0 h 59"/>
                  <a:gd name="T16" fmla="*/ 1 w 58"/>
                  <a:gd name="T17" fmla="*/ 0 h 59"/>
                  <a:gd name="T18" fmla="*/ 1 w 58"/>
                  <a:gd name="T19" fmla="*/ 1 h 59"/>
                  <a:gd name="T20" fmla="*/ 1 w 58"/>
                  <a:gd name="T21" fmla="*/ 1 h 59"/>
                  <a:gd name="T22" fmla="*/ 1 w 58"/>
                  <a:gd name="T23" fmla="*/ 1 h 59"/>
                  <a:gd name="T24" fmla="*/ 0 w 58"/>
                  <a:gd name="T25" fmla="*/ 1 h 59"/>
                  <a:gd name="T26" fmla="*/ 0 w 58"/>
                  <a:gd name="T27" fmla="*/ 1 h 59"/>
                  <a:gd name="T28" fmla="*/ 1 w 58"/>
                  <a:gd name="T29" fmla="*/ 1 h 59"/>
                  <a:gd name="T30" fmla="*/ 1 w 58"/>
                  <a:gd name="T31" fmla="*/ 1 h 59"/>
                  <a:gd name="T32" fmla="*/ 1 w 58"/>
                  <a:gd name="T33" fmla="*/ 1 h 59"/>
                  <a:gd name="T34" fmla="*/ 1 w 58"/>
                  <a:gd name="T35" fmla="*/ 1 h 59"/>
                  <a:gd name="T36" fmla="*/ 1 w 58"/>
                  <a:gd name="T37" fmla="*/ 1 h 59"/>
                  <a:gd name="T38" fmla="*/ 1 w 58"/>
                  <a:gd name="T39" fmla="*/ 1 h 59"/>
                  <a:gd name="T40" fmla="*/ 1 w 58"/>
                  <a:gd name="T41" fmla="*/ 1 h 59"/>
                  <a:gd name="T42" fmla="*/ 1 w 58"/>
                  <a:gd name="T43" fmla="*/ 1 h 59"/>
                  <a:gd name="T44" fmla="*/ 1 w 58"/>
                  <a:gd name="T45" fmla="*/ 1 h 59"/>
                  <a:gd name="T46" fmla="*/ 1 w 58"/>
                  <a:gd name="T47" fmla="*/ 1 h 59"/>
                  <a:gd name="T48" fmla="*/ 1 w 58"/>
                  <a:gd name="T49" fmla="*/ 1 h 59"/>
                  <a:gd name="T50" fmla="*/ 1 w 58"/>
                  <a:gd name="T51" fmla="*/ 1 h 59"/>
                  <a:gd name="T52" fmla="*/ 1 w 58"/>
                  <a:gd name="T53" fmla="*/ 1 h 59"/>
                  <a:gd name="T54" fmla="*/ 1 w 58"/>
                  <a:gd name="T55" fmla="*/ 1 h 59"/>
                  <a:gd name="T56" fmla="*/ 1 w 58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8" name="Freeform 135"/>
              <p:cNvSpPr>
                <a:spLocks/>
              </p:cNvSpPr>
              <p:nvPr/>
            </p:nvSpPr>
            <p:spPr bwMode="auto">
              <a:xfrm>
                <a:off x="3701" y="3390"/>
                <a:ext cx="14" cy="14"/>
              </a:xfrm>
              <a:custGeom>
                <a:avLst/>
                <a:gdLst>
                  <a:gd name="T0" fmla="*/ 1 w 28"/>
                  <a:gd name="T1" fmla="*/ 0 h 29"/>
                  <a:gd name="T2" fmla="*/ 1 w 28"/>
                  <a:gd name="T3" fmla="*/ 0 h 29"/>
                  <a:gd name="T4" fmla="*/ 1 w 28"/>
                  <a:gd name="T5" fmla="*/ 0 h 29"/>
                  <a:gd name="T6" fmla="*/ 1 w 28"/>
                  <a:gd name="T7" fmla="*/ 0 h 29"/>
                  <a:gd name="T8" fmla="*/ 1 w 28"/>
                  <a:gd name="T9" fmla="*/ 0 h 29"/>
                  <a:gd name="T10" fmla="*/ 1 w 28"/>
                  <a:gd name="T11" fmla="*/ 0 h 29"/>
                  <a:gd name="T12" fmla="*/ 1 w 28"/>
                  <a:gd name="T13" fmla="*/ 0 h 29"/>
                  <a:gd name="T14" fmla="*/ 0 w 28"/>
                  <a:gd name="T15" fmla="*/ 0 h 29"/>
                  <a:gd name="T16" fmla="*/ 0 w 28"/>
                  <a:gd name="T17" fmla="*/ 0 h 29"/>
                  <a:gd name="T18" fmla="*/ 0 w 28"/>
                  <a:gd name="T19" fmla="*/ 0 h 29"/>
                  <a:gd name="T20" fmla="*/ 1 w 28"/>
                  <a:gd name="T21" fmla="*/ 0 h 29"/>
                  <a:gd name="T22" fmla="*/ 1 w 28"/>
                  <a:gd name="T23" fmla="*/ 0 h 29"/>
                  <a:gd name="T24" fmla="*/ 1 w 28"/>
                  <a:gd name="T25" fmla="*/ 0 h 29"/>
                  <a:gd name="T26" fmla="*/ 1 w 28"/>
                  <a:gd name="T27" fmla="*/ 0 h 29"/>
                  <a:gd name="T28" fmla="*/ 1 w 28"/>
                  <a:gd name="T29" fmla="*/ 0 h 29"/>
                  <a:gd name="T30" fmla="*/ 1 w 28"/>
                  <a:gd name="T31" fmla="*/ 0 h 29"/>
                  <a:gd name="T32" fmla="*/ 1 w 28"/>
                  <a:gd name="T33" fmla="*/ 0 h 29"/>
                  <a:gd name="T34" fmla="*/ 1 w 28"/>
                  <a:gd name="T35" fmla="*/ 0 h 29"/>
                  <a:gd name="T36" fmla="*/ 1 w 28"/>
                  <a:gd name="T37" fmla="*/ 0 h 29"/>
                  <a:gd name="T38" fmla="*/ 1 w 28"/>
                  <a:gd name="T39" fmla="*/ 0 h 29"/>
                  <a:gd name="T40" fmla="*/ 1 w 28"/>
                  <a:gd name="T41" fmla="*/ 0 h 29"/>
                  <a:gd name="T42" fmla="*/ 1 w 28"/>
                  <a:gd name="T43" fmla="*/ 0 h 29"/>
                  <a:gd name="T44" fmla="*/ 1 w 28"/>
                  <a:gd name="T45" fmla="*/ 0 h 29"/>
                  <a:gd name="T46" fmla="*/ 1 w 28"/>
                  <a:gd name="T47" fmla="*/ 0 h 29"/>
                  <a:gd name="T48" fmla="*/ 1 w 28"/>
                  <a:gd name="T49" fmla="*/ 0 h 29"/>
                  <a:gd name="T50" fmla="*/ 1 w 28"/>
                  <a:gd name="T51" fmla="*/ 0 h 29"/>
                  <a:gd name="T52" fmla="*/ 1 w 28"/>
                  <a:gd name="T53" fmla="*/ 0 h 29"/>
                  <a:gd name="T54" fmla="*/ 1 w 28"/>
                  <a:gd name="T55" fmla="*/ 0 h 29"/>
                  <a:gd name="T56" fmla="*/ 1 w 28"/>
                  <a:gd name="T57" fmla="*/ 0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9" name="Freeform 136"/>
              <p:cNvSpPr>
                <a:spLocks/>
              </p:cNvSpPr>
              <p:nvPr/>
            </p:nvSpPr>
            <p:spPr bwMode="auto">
              <a:xfrm>
                <a:off x="3842" y="3409"/>
                <a:ext cx="30" cy="30"/>
              </a:xfrm>
              <a:custGeom>
                <a:avLst/>
                <a:gdLst>
                  <a:gd name="T0" fmla="*/ 1 w 60"/>
                  <a:gd name="T1" fmla="*/ 1 h 58"/>
                  <a:gd name="T2" fmla="*/ 1 w 60"/>
                  <a:gd name="T3" fmla="*/ 1 h 58"/>
                  <a:gd name="T4" fmla="*/ 1 w 60"/>
                  <a:gd name="T5" fmla="*/ 1 h 58"/>
                  <a:gd name="T6" fmla="*/ 1 w 60"/>
                  <a:gd name="T7" fmla="*/ 1 h 58"/>
                  <a:gd name="T8" fmla="*/ 1 w 60"/>
                  <a:gd name="T9" fmla="*/ 1 h 58"/>
                  <a:gd name="T10" fmla="*/ 1 w 60"/>
                  <a:gd name="T11" fmla="*/ 1 h 58"/>
                  <a:gd name="T12" fmla="*/ 1 w 60"/>
                  <a:gd name="T13" fmla="*/ 1 h 58"/>
                  <a:gd name="T14" fmla="*/ 1 w 60"/>
                  <a:gd name="T15" fmla="*/ 0 h 58"/>
                  <a:gd name="T16" fmla="*/ 1 w 60"/>
                  <a:gd name="T17" fmla="*/ 0 h 58"/>
                  <a:gd name="T18" fmla="*/ 1 w 60"/>
                  <a:gd name="T19" fmla="*/ 1 h 58"/>
                  <a:gd name="T20" fmla="*/ 1 w 60"/>
                  <a:gd name="T21" fmla="*/ 1 h 58"/>
                  <a:gd name="T22" fmla="*/ 1 w 60"/>
                  <a:gd name="T23" fmla="*/ 1 h 58"/>
                  <a:gd name="T24" fmla="*/ 0 w 60"/>
                  <a:gd name="T25" fmla="*/ 1 h 58"/>
                  <a:gd name="T26" fmla="*/ 1 w 60"/>
                  <a:gd name="T27" fmla="*/ 1 h 58"/>
                  <a:gd name="T28" fmla="*/ 1 w 60"/>
                  <a:gd name="T29" fmla="*/ 1 h 58"/>
                  <a:gd name="T30" fmla="*/ 1 w 60"/>
                  <a:gd name="T31" fmla="*/ 1 h 58"/>
                  <a:gd name="T32" fmla="*/ 1 w 60"/>
                  <a:gd name="T33" fmla="*/ 1 h 58"/>
                  <a:gd name="T34" fmla="*/ 1 w 60"/>
                  <a:gd name="T35" fmla="*/ 1 h 58"/>
                  <a:gd name="T36" fmla="*/ 1 w 60"/>
                  <a:gd name="T37" fmla="*/ 1 h 58"/>
                  <a:gd name="T38" fmla="*/ 1 w 60"/>
                  <a:gd name="T39" fmla="*/ 1 h 58"/>
                  <a:gd name="T40" fmla="*/ 1 w 60"/>
                  <a:gd name="T41" fmla="*/ 1 h 58"/>
                  <a:gd name="T42" fmla="*/ 1 w 60"/>
                  <a:gd name="T43" fmla="*/ 1 h 58"/>
                  <a:gd name="T44" fmla="*/ 1 w 60"/>
                  <a:gd name="T45" fmla="*/ 1 h 58"/>
                  <a:gd name="T46" fmla="*/ 1 w 60"/>
                  <a:gd name="T47" fmla="*/ 1 h 58"/>
                  <a:gd name="T48" fmla="*/ 1 w 60"/>
                  <a:gd name="T49" fmla="*/ 1 h 58"/>
                  <a:gd name="T50" fmla="*/ 1 w 60"/>
                  <a:gd name="T51" fmla="*/ 1 h 58"/>
                  <a:gd name="T52" fmla="*/ 1 w 60"/>
                  <a:gd name="T53" fmla="*/ 1 h 58"/>
                  <a:gd name="T54" fmla="*/ 1 w 60"/>
                  <a:gd name="T55" fmla="*/ 1 h 58"/>
                  <a:gd name="T56" fmla="*/ 1 w 60"/>
                  <a:gd name="T57" fmla="*/ 1 h 5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0" name="Freeform 137"/>
              <p:cNvSpPr>
                <a:spLocks/>
              </p:cNvSpPr>
              <p:nvPr/>
            </p:nvSpPr>
            <p:spPr bwMode="auto">
              <a:xfrm>
                <a:off x="3850" y="3417"/>
                <a:ext cx="15" cy="14"/>
              </a:xfrm>
              <a:custGeom>
                <a:avLst/>
                <a:gdLst>
                  <a:gd name="T0" fmla="*/ 1 w 30"/>
                  <a:gd name="T1" fmla="*/ 1 h 28"/>
                  <a:gd name="T2" fmla="*/ 1 w 30"/>
                  <a:gd name="T3" fmla="*/ 1 h 28"/>
                  <a:gd name="T4" fmla="*/ 1 w 30"/>
                  <a:gd name="T5" fmla="*/ 1 h 28"/>
                  <a:gd name="T6" fmla="*/ 1 w 30"/>
                  <a:gd name="T7" fmla="*/ 1 h 28"/>
                  <a:gd name="T8" fmla="*/ 1 w 30"/>
                  <a:gd name="T9" fmla="*/ 1 h 28"/>
                  <a:gd name="T10" fmla="*/ 1 w 30"/>
                  <a:gd name="T11" fmla="*/ 1 h 28"/>
                  <a:gd name="T12" fmla="*/ 1 w 30"/>
                  <a:gd name="T13" fmla="*/ 1 h 28"/>
                  <a:gd name="T14" fmla="*/ 0 w 30"/>
                  <a:gd name="T15" fmla="*/ 1 h 28"/>
                  <a:gd name="T16" fmla="*/ 0 w 30"/>
                  <a:gd name="T17" fmla="*/ 1 h 28"/>
                  <a:gd name="T18" fmla="*/ 0 w 30"/>
                  <a:gd name="T19" fmla="*/ 1 h 28"/>
                  <a:gd name="T20" fmla="*/ 1 w 30"/>
                  <a:gd name="T21" fmla="*/ 1 h 28"/>
                  <a:gd name="T22" fmla="*/ 1 w 30"/>
                  <a:gd name="T23" fmla="*/ 1 h 28"/>
                  <a:gd name="T24" fmla="*/ 1 w 30"/>
                  <a:gd name="T25" fmla="*/ 1 h 28"/>
                  <a:gd name="T26" fmla="*/ 1 w 30"/>
                  <a:gd name="T27" fmla="*/ 1 h 28"/>
                  <a:gd name="T28" fmla="*/ 1 w 30"/>
                  <a:gd name="T29" fmla="*/ 1 h 28"/>
                  <a:gd name="T30" fmla="*/ 1 w 30"/>
                  <a:gd name="T31" fmla="*/ 0 h 28"/>
                  <a:gd name="T32" fmla="*/ 1 w 30"/>
                  <a:gd name="T33" fmla="*/ 0 h 28"/>
                  <a:gd name="T34" fmla="*/ 1 w 30"/>
                  <a:gd name="T35" fmla="*/ 0 h 28"/>
                  <a:gd name="T36" fmla="*/ 1 w 30"/>
                  <a:gd name="T37" fmla="*/ 1 h 28"/>
                  <a:gd name="T38" fmla="*/ 1 w 30"/>
                  <a:gd name="T39" fmla="*/ 1 h 28"/>
                  <a:gd name="T40" fmla="*/ 1 w 30"/>
                  <a:gd name="T41" fmla="*/ 1 h 28"/>
                  <a:gd name="T42" fmla="*/ 1 w 30"/>
                  <a:gd name="T43" fmla="*/ 1 h 28"/>
                  <a:gd name="T44" fmla="*/ 1 w 30"/>
                  <a:gd name="T45" fmla="*/ 1 h 28"/>
                  <a:gd name="T46" fmla="*/ 1 w 30"/>
                  <a:gd name="T47" fmla="*/ 1 h 28"/>
                  <a:gd name="T48" fmla="*/ 1 w 30"/>
                  <a:gd name="T49" fmla="*/ 1 h 28"/>
                  <a:gd name="T50" fmla="*/ 1 w 30"/>
                  <a:gd name="T51" fmla="*/ 1 h 28"/>
                  <a:gd name="T52" fmla="*/ 1 w 30"/>
                  <a:gd name="T53" fmla="*/ 1 h 28"/>
                  <a:gd name="T54" fmla="*/ 1 w 30"/>
                  <a:gd name="T55" fmla="*/ 1 h 28"/>
                  <a:gd name="T56" fmla="*/ 1 w 30"/>
                  <a:gd name="T57" fmla="*/ 1 h 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1" name="Freeform 138"/>
              <p:cNvSpPr>
                <a:spLocks/>
              </p:cNvSpPr>
              <p:nvPr/>
            </p:nvSpPr>
            <p:spPr bwMode="auto">
              <a:xfrm>
                <a:off x="3869" y="3310"/>
                <a:ext cx="30" cy="30"/>
              </a:xfrm>
              <a:custGeom>
                <a:avLst/>
                <a:gdLst>
                  <a:gd name="T0" fmla="*/ 1 w 60"/>
                  <a:gd name="T1" fmla="*/ 1 h 59"/>
                  <a:gd name="T2" fmla="*/ 1 w 60"/>
                  <a:gd name="T3" fmla="*/ 1 h 59"/>
                  <a:gd name="T4" fmla="*/ 1 w 60"/>
                  <a:gd name="T5" fmla="*/ 1 h 59"/>
                  <a:gd name="T6" fmla="*/ 1 w 60"/>
                  <a:gd name="T7" fmla="*/ 1 h 59"/>
                  <a:gd name="T8" fmla="*/ 1 w 60"/>
                  <a:gd name="T9" fmla="*/ 1 h 59"/>
                  <a:gd name="T10" fmla="*/ 1 w 60"/>
                  <a:gd name="T11" fmla="*/ 1 h 59"/>
                  <a:gd name="T12" fmla="*/ 1 w 60"/>
                  <a:gd name="T13" fmla="*/ 1 h 59"/>
                  <a:gd name="T14" fmla="*/ 1 w 60"/>
                  <a:gd name="T15" fmla="*/ 0 h 59"/>
                  <a:gd name="T16" fmla="*/ 1 w 60"/>
                  <a:gd name="T17" fmla="*/ 0 h 59"/>
                  <a:gd name="T18" fmla="*/ 1 w 60"/>
                  <a:gd name="T19" fmla="*/ 1 h 59"/>
                  <a:gd name="T20" fmla="*/ 1 w 60"/>
                  <a:gd name="T21" fmla="*/ 1 h 59"/>
                  <a:gd name="T22" fmla="*/ 1 w 60"/>
                  <a:gd name="T23" fmla="*/ 1 h 59"/>
                  <a:gd name="T24" fmla="*/ 0 w 60"/>
                  <a:gd name="T25" fmla="*/ 1 h 59"/>
                  <a:gd name="T26" fmla="*/ 1 w 60"/>
                  <a:gd name="T27" fmla="*/ 1 h 59"/>
                  <a:gd name="T28" fmla="*/ 1 w 60"/>
                  <a:gd name="T29" fmla="*/ 1 h 59"/>
                  <a:gd name="T30" fmla="*/ 1 w 60"/>
                  <a:gd name="T31" fmla="*/ 1 h 59"/>
                  <a:gd name="T32" fmla="*/ 1 w 60"/>
                  <a:gd name="T33" fmla="*/ 1 h 59"/>
                  <a:gd name="T34" fmla="*/ 1 w 60"/>
                  <a:gd name="T35" fmla="*/ 1 h 59"/>
                  <a:gd name="T36" fmla="*/ 1 w 60"/>
                  <a:gd name="T37" fmla="*/ 1 h 59"/>
                  <a:gd name="T38" fmla="*/ 1 w 60"/>
                  <a:gd name="T39" fmla="*/ 1 h 59"/>
                  <a:gd name="T40" fmla="*/ 1 w 60"/>
                  <a:gd name="T41" fmla="*/ 1 h 59"/>
                  <a:gd name="T42" fmla="*/ 1 w 60"/>
                  <a:gd name="T43" fmla="*/ 1 h 59"/>
                  <a:gd name="T44" fmla="*/ 1 w 60"/>
                  <a:gd name="T45" fmla="*/ 1 h 59"/>
                  <a:gd name="T46" fmla="*/ 1 w 60"/>
                  <a:gd name="T47" fmla="*/ 1 h 59"/>
                  <a:gd name="T48" fmla="*/ 1 w 60"/>
                  <a:gd name="T49" fmla="*/ 1 h 59"/>
                  <a:gd name="T50" fmla="*/ 1 w 60"/>
                  <a:gd name="T51" fmla="*/ 1 h 59"/>
                  <a:gd name="T52" fmla="*/ 1 w 60"/>
                  <a:gd name="T53" fmla="*/ 1 h 59"/>
                  <a:gd name="T54" fmla="*/ 1 w 60"/>
                  <a:gd name="T55" fmla="*/ 1 h 59"/>
                  <a:gd name="T56" fmla="*/ 1 w 60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2" name="Freeform 139"/>
              <p:cNvSpPr>
                <a:spLocks/>
              </p:cNvSpPr>
              <p:nvPr/>
            </p:nvSpPr>
            <p:spPr bwMode="auto">
              <a:xfrm>
                <a:off x="3876" y="3318"/>
                <a:ext cx="15" cy="14"/>
              </a:xfrm>
              <a:custGeom>
                <a:avLst/>
                <a:gdLst>
                  <a:gd name="T0" fmla="*/ 1 w 30"/>
                  <a:gd name="T1" fmla="*/ 0 h 29"/>
                  <a:gd name="T2" fmla="*/ 1 w 30"/>
                  <a:gd name="T3" fmla="*/ 0 h 29"/>
                  <a:gd name="T4" fmla="*/ 1 w 30"/>
                  <a:gd name="T5" fmla="*/ 0 h 29"/>
                  <a:gd name="T6" fmla="*/ 1 w 30"/>
                  <a:gd name="T7" fmla="*/ 0 h 29"/>
                  <a:gd name="T8" fmla="*/ 1 w 30"/>
                  <a:gd name="T9" fmla="*/ 0 h 29"/>
                  <a:gd name="T10" fmla="*/ 1 w 30"/>
                  <a:gd name="T11" fmla="*/ 0 h 29"/>
                  <a:gd name="T12" fmla="*/ 1 w 30"/>
                  <a:gd name="T13" fmla="*/ 0 h 29"/>
                  <a:gd name="T14" fmla="*/ 0 w 30"/>
                  <a:gd name="T15" fmla="*/ 0 h 29"/>
                  <a:gd name="T16" fmla="*/ 0 w 30"/>
                  <a:gd name="T17" fmla="*/ 0 h 29"/>
                  <a:gd name="T18" fmla="*/ 0 w 30"/>
                  <a:gd name="T19" fmla="*/ 0 h 29"/>
                  <a:gd name="T20" fmla="*/ 1 w 30"/>
                  <a:gd name="T21" fmla="*/ 0 h 29"/>
                  <a:gd name="T22" fmla="*/ 1 w 30"/>
                  <a:gd name="T23" fmla="*/ 0 h 29"/>
                  <a:gd name="T24" fmla="*/ 1 w 30"/>
                  <a:gd name="T25" fmla="*/ 0 h 29"/>
                  <a:gd name="T26" fmla="*/ 1 w 30"/>
                  <a:gd name="T27" fmla="*/ 0 h 29"/>
                  <a:gd name="T28" fmla="*/ 1 w 30"/>
                  <a:gd name="T29" fmla="*/ 0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0 h 29"/>
                  <a:gd name="T38" fmla="*/ 1 w 30"/>
                  <a:gd name="T39" fmla="*/ 0 h 29"/>
                  <a:gd name="T40" fmla="*/ 1 w 30"/>
                  <a:gd name="T41" fmla="*/ 0 h 29"/>
                  <a:gd name="T42" fmla="*/ 1 w 30"/>
                  <a:gd name="T43" fmla="*/ 0 h 29"/>
                  <a:gd name="T44" fmla="*/ 1 w 30"/>
                  <a:gd name="T45" fmla="*/ 0 h 29"/>
                  <a:gd name="T46" fmla="*/ 1 w 30"/>
                  <a:gd name="T47" fmla="*/ 0 h 29"/>
                  <a:gd name="T48" fmla="*/ 1 w 30"/>
                  <a:gd name="T49" fmla="*/ 0 h 29"/>
                  <a:gd name="T50" fmla="*/ 1 w 30"/>
                  <a:gd name="T51" fmla="*/ 0 h 29"/>
                  <a:gd name="T52" fmla="*/ 1 w 30"/>
                  <a:gd name="T53" fmla="*/ 0 h 29"/>
                  <a:gd name="T54" fmla="*/ 1 w 30"/>
                  <a:gd name="T55" fmla="*/ 0 h 29"/>
                  <a:gd name="T56" fmla="*/ 1 w 30"/>
                  <a:gd name="T57" fmla="*/ 0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3" name="Freeform 140"/>
              <p:cNvSpPr>
                <a:spLocks/>
              </p:cNvSpPr>
              <p:nvPr/>
            </p:nvSpPr>
            <p:spPr bwMode="auto">
              <a:xfrm>
                <a:off x="3869" y="3182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4" name="Freeform 141"/>
              <p:cNvSpPr>
                <a:spLocks/>
              </p:cNvSpPr>
              <p:nvPr/>
            </p:nvSpPr>
            <p:spPr bwMode="auto">
              <a:xfrm>
                <a:off x="3876" y="3189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5" name="Freeform 142"/>
              <p:cNvSpPr>
                <a:spLocks/>
              </p:cNvSpPr>
              <p:nvPr/>
            </p:nvSpPr>
            <p:spPr bwMode="auto">
              <a:xfrm>
                <a:off x="2809" y="3310"/>
                <a:ext cx="29" cy="30"/>
              </a:xfrm>
              <a:custGeom>
                <a:avLst/>
                <a:gdLst>
                  <a:gd name="T0" fmla="*/ 1 w 58"/>
                  <a:gd name="T1" fmla="*/ 1 h 59"/>
                  <a:gd name="T2" fmla="*/ 1 w 58"/>
                  <a:gd name="T3" fmla="*/ 1 h 59"/>
                  <a:gd name="T4" fmla="*/ 1 w 58"/>
                  <a:gd name="T5" fmla="*/ 1 h 59"/>
                  <a:gd name="T6" fmla="*/ 1 w 58"/>
                  <a:gd name="T7" fmla="*/ 1 h 59"/>
                  <a:gd name="T8" fmla="*/ 1 w 58"/>
                  <a:gd name="T9" fmla="*/ 1 h 59"/>
                  <a:gd name="T10" fmla="*/ 1 w 58"/>
                  <a:gd name="T11" fmla="*/ 1 h 59"/>
                  <a:gd name="T12" fmla="*/ 1 w 58"/>
                  <a:gd name="T13" fmla="*/ 1 h 59"/>
                  <a:gd name="T14" fmla="*/ 1 w 58"/>
                  <a:gd name="T15" fmla="*/ 0 h 59"/>
                  <a:gd name="T16" fmla="*/ 1 w 58"/>
                  <a:gd name="T17" fmla="*/ 0 h 59"/>
                  <a:gd name="T18" fmla="*/ 1 w 58"/>
                  <a:gd name="T19" fmla="*/ 1 h 59"/>
                  <a:gd name="T20" fmla="*/ 1 w 58"/>
                  <a:gd name="T21" fmla="*/ 1 h 59"/>
                  <a:gd name="T22" fmla="*/ 1 w 58"/>
                  <a:gd name="T23" fmla="*/ 1 h 59"/>
                  <a:gd name="T24" fmla="*/ 0 w 58"/>
                  <a:gd name="T25" fmla="*/ 1 h 59"/>
                  <a:gd name="T26" fmla="*/ 0 w 58"/>
                  <a:gd name="T27" fmla="*/ 1 h 59"/>
                  <a:gd name="T28" fmla="*/ 1 w 58"/>
                  <a:gd name="T29" fmla="*/ 1 h 59"/>
                  <a:gd name="T30" fmla="*/ 1 w 58"/>
                  <a:gd name="T31" fmla="*/ 1 h 59"/>
                  <a:gd name="T32" fmla="*/ 1 w 58"/>
                  <a:gd name="T33" fmla="*/ 1 h 59"/>
                  <a:gd name="T34" fmla="*/ 1 w 58"/>
                  <a:gd name="T35" fmla="*/ 1 h 59"/>
                  <a:gd name="T36" fmla="*/ 1 w 58"/>
                  <a:gd name="T37" fmla="*/ 1 h 59"/>
                  <a:gd name="T38" fmla="*/ 1 w 58"/>
                  <a:gd name="T39" fmla="*/ 1 h 59"/>
                  <a:gd name="T40" fmla="*/ 1 w 58"/>
                  <a:gd name="T41" fmla="*/ 1 h 59"/>
                  <a:gd name="T42" fmla="*/ 1 w 58"/>
                  <a:gd name="T43" fmla="*/ 1 h 59"/>
                  <a:gd name="T44" fmla="*/ 1 w 58"/>
                  <a:gd name="T45" fmla="*/ 1 h 59"/>
                  <a:gd name="T46" fmla="*/ 1 w 58"/>
                  <a:gd name="T47" fmla="*/ 1 h 59"/>
                  <a:gd name="T48" fmla="*/ 1 w 58"/>
                  <a:gd name="T49" fmla="*/ 1 h 59"/>
                  <a:gd name="T50" fmla="*/ 1 w 58"/>
                  <a:gd name="T51" fmla="*/ 1 h 59"/>
                  <a:gd name="T52" fmla="*/ 1 w 58"/>
                  <a:gd name="T53" fmla="*/ 1 h 59"/>
                  <a:gd name="T54" fmla="*/ 1 w 58"/>
                  <a:gd name="T55" fmla="*/ 1 h 59"/>
                  <a:gd name="T56" fmla="*/ 1 w 58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6" name="Freeform 143"/>
              <p:cNvSpPr>
                <a:spLocks/>
              </p:cNvSpPr>
              <p:nvPr/>
            </p:nvSpPr>
            <p:spPr bwMode="auto">
              <a:xfrm>
                <a:off x="2816" y="3318"/>
                <a:ext cx="15" cy="14"/>
              </a:xfrm>
              <a:custGeom>
                <a:avLst/>
                <a:gdLst>
                  <a:gd name="T0" fmla="*/ 1 w 29"/>
                  <a:gd name="T1" fmla="*/ 0 h 29"/>
                  <a:gd name="T2" fmla="*/ 1 w 29"/>
                  <a:gd name="T3" fmla="*/ 0 h 29"/>
                  <a:gd name="T4" fmla="*/ 1 w 29"/>
                  <a:gd name="T5" fmla="*/ 0 h 29"/>
                  <a:gd name="T6" fmla="*/ 1 w 29"/>
                  <a:gd name="T7" fmla="*/ 0 h 29"/>
                  <a:gd name="T8" fmla="*/ 1 w 29"/>
                  <a:gd name="T9" fmla="*/ 0 h 29"/>
                  <a:gd name="T10" fmla="*/ 1 w 29"/>
                  <a:gd name="T11" fmla="*/ 0 h 29"/>
                  <a:gd name="T12" fmla="*/ 1 w 29"/>
                  <a:gd name="T13" fmla="*/ 0 h 29"/>
                  <a:gd name="T14" fmla="*/ 0 w 29"/>
                  <a:gd name="T15" fmla="*/ 0 h 29"/>
                  <a:gd name="T16" fmla="*/ 0 w 29"/>
                  <a:gd name="T17" fmla="*/ 0 h 29"/>
                  <a:gd name="T18" fmla="*/ 0 w 29"/>
                  <a:gd name="T19" fmla="*/ 0 h 29"/>
                  <a:gd name="T20" fmla="*/ 1 w 29"/>
                  <a:gd name="T21" fmla="*/ 0 h 29"/>
                  <a:gd name="T22" fmla="*/ 1 w 29"/>
                  <a:gd name="T23" fmla="*/ 0 h 29"/>
                  <a:gd name="T24" fmla="*/ 1 w 29"/>
                  <a:gd name="T25" fmla="*/ 0 h 29"/>
                  <a:gd name="T26" fmla="*/ 1 w 29"/>
                  <a:gd name="T27" fmla="*/ 0 h 29"/>
                  <a:gd name="T28" fmla="*/ 1 w 29"/>
                  <a:gd name="T29" fmla="*/ 0 h 29"/>
                  <a:gd name="T30" fmla="*/ 1 w 29"/>
                  <a:gd name="T31" fmla="*/ 0 h 29"/>
                  <a:gd name="T32" fmla="*/ 1 w 29"/>
                  <a:gd name="T33" fmla="*/ 0 h 29"/>
                  <a:gd name="T34" fmla="*/ 1 w 29"/>
                  <a:gd name="T35" fmla="*/ 0 h 29"/>
                  <a:gd name="T36" fmla="*/ 1 w 29"/>
                  <a:gd name="T37" fmla="*/ 0 h 29"/>
                  <a:gd name="T38" fmla="*/ 1 w 29"/>
                  <a:gd name="T39" fmla="*/ 0 h 29"/>
                  <a:gd name="T40" fmla="*/ 1 w 29"/>
                  <a:gd name="T41" fmla="*/ 0 h 29"/>
                  <a:gd name="T42" fmla="*/ 1 w 29"/>
                  <a:gd name="T43" fmla="*/ 0 h 29"/>
                  <a:gd name="T44" fmla="*/ 1 w 29"/>
                  <a:gd name="T45" fmla="*/ 0 h 29"/>
                  <a:gd name="T46" fmla="*/ 1 w 29"/>
                  <a:gd name="T47" fmla="*/ 0 h 29"/>
                  <a:gd name="T48" fmla="*/ 1 w 29"/>
                  <a:gd name="T49" fmla="*/ 0 h 29"/>
                  <a:gd name="T50" fmla="*/ 1 w 29"/>
                  <a:gd name="T51" fmla="*/ 0 h 29"/>
                  <a:gd name="T52" fmla="*/ 1 w 29"/>
                  <a:gd name="T53" fmla="*/ 0 h 29"/>
                  <a:gd name="T54" fmla="*/ 1 w 29"/>
                  <a:gd name="T55" fmla="*/ 0 h 29"/>
                  <a:gd name="T56" fmla="*/ 1 w 29"/>
                  <a:gd name="T57" fmla="*/ 0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7" name="Freeform 144"/>
              <p:cNvSpPr>
                <a:spLocks/>
              </p:cNvSpPr>
              <p:nvPr/>
            </p:nvSpPr>
            <p:spPr bwMode="auto">
              <a:xfrm>
                <a:off x="2947" y="2236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0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8" name="Freeform 145"/>
              <p:cNvSpPr>
                <a:spLocks/>
              </p:cNvSpPr>
              <p:nvPr/>
            </p:nvSpPr>
            <p:spPr bwMode="auto">
              <a:xfrm>
                <a:off x="2954" y="2244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8" name="Group 146"/>
            <p:cNvGrpSpPr>
              <a:grpSpLocks/>
            </p:cNvGrpSpPr>
            <p:nvPr/>
          </p:nvGrpSpPr>
          <p:grpSpPr bwMode="auto">
            <a:xfrm flipH="1">
              <a:off x="4810" y="3312"/>
              <a:ext cx="854" cy="912"/>
              <a:chOff x="2794" y="2160"/>
              <a:chExt cx="1154" cy="1279"/>
            </a:xfrm>
          </p:grpSpPr>
          <p:sp>
            <p:nvSpPr>
              <p:cNvPr id="4109" name="AutoShape 147"/>
              <p:cNvSpPr>
                <a:spLocks noChangeAspect="1" noChangeArrowheads="1"/>
              </p:cNvSpPr>
              <p:nvPr/>
            </p:nvSpPr>
            <p:spPr bwMode="auto">
              <a:xfrm>
                <a:off x="2832" y="2160"/>
                <a:ext cx="1116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1219020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0" name="Freeform 148"/>
              <p:cNvSpPr>
                <a:spLocks/>
              </p:cNvSpPr>
              <p:nvPr/>
            </p:nvSpPr>
            <p:spPr bwMode="auto">
              <a:xfrm>
                <a:off x="2912" y="2780"/>
                <a:ext cx="30" cy="30"/>
              </a:xfrm>
              <a:custGeom>
                <a:avLst/>
                <a:gdLst>
                  <a:gd name="T0" fmla="*/ 0 w 61"/>
                  <a:gd name="T1" fmla="*/ 1 h 60"/>
                  <a:gd name="T2" fmla="*/ 0 w 61"/>
                  <a:gd name="T3" fmla="*/ 1 h 60"/>
                  <a:gd name="T4" fmla="*/ 0 w 61"/>
                  <a:gd name="T5" fmla="*/ 1 h 60"/>
                  <a:gd name="T6" fmla="*/ 0 w 61"/>
                  <a:gd name="T7" fmla="*/ 1 h 60"/>
                  <a:gd name="T8" fmla="*/ 0 w 61"/>
                  <a:gd name="T9" fmla="*/ 1 h 60"/>
                  <a:gd name="T10" fmla="*/ 0 w 61"/>
                  <a:gd name="T11" fmla="*/ 1 h 60"/>
                  <a:gd name="T12" fmla="*/ 0 w 61"/>
                  <a:gd name="T13" fmla="*/ 1 h 60"/>
                  <a:gd name="T14" fmla="*/ 0 w 61"/>
                  <a:gd name="T15" fmla="*/ 1 h 60"/>
                  <a:gd name="T16" fmla="*/ 0 w 61"/>
                  <a:gd name="T17" fmla="*/ 0 h 60"/>
                  <a:gd name="T18" fmla="*/ 0 w 61"/>
                  <a:gd name="T19" fmla="*/ 1 h 60"/>
                  <a:gd name="T20" fmla="*/ 0 w 61"/>
                  <a:gd name="T21" fmla="*/ 1 h 60"/>
                  <a:gd name="T22" fmla="*/ 0 w 61"/>
                  <a:gd name="T23" fmla="*/ 1 h 60"/>
                  <a:gd name="T24" fmla="*/ 0 w 61"/>
                  <a:gd name="T25" fmla="*/ 1 h 60"/>
                  <a:gd name="T26" fmla="*/ 0 w 61"/>
                  <a:gd name="T27" fmla="*/ 1 h 60"/>
                  <a:gd name="T28" fmla="*/ 0 w 61"/>
                  <a:gd name="T29" fmla="*/ 1 h 60"/>
                  <a:gd name="T30" fmla="*/ 0 w 61"/>
                  <a:gd name="T31" fmla="*/ 1 h 60"/>
                  <a:gd name="T32" fmla="*/ 0 w 61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1" name="Freeform 149"/>
              <p:cNvSpPr>
                <a:spLocks/>
              </p:cNvSpPr>
              <p:nvPr/>
            </p:nvSpPr>
            <p:spPr bwMode="auto">
              <a:xfrm>
                <a:off x="2893" y="2680"/>
                <a:ext cx="67" cy="91"/>
              </a:xfrm>
              <a:custGeom>
                <a:avLst/>
                <a:gdLst>
                  <a:gd name="T0" fmla="*/ 1 w 132"/>
                  <a:gd name="T1" fmla="*/ 1 h 182"/>
                  <a:gd name="T2" fmla="*/ 1 w 132"/>
                  <a:gd name="T3" fmla="*/ 1 h 182"/>
                  <a:gd name="T4" fmla="*/ 1 w 132"/>
                  <a:gd name="T5" fmla="*/ 1 h 182"/>
                  <a:gd name="T6" fmla="*/ 1 w 132"/>
                  <a:gd name="T7" fmla="*/ 1 h 182"/>
                  <a:gd name="T8" fmla="*/ 1 w 132"/>
                  <a:gd name="T9" fmla="*/ 1 h 182"/>
                  <a:gd name="T10" fmla="*/ 1 w 132"/>
                  <a:gd name="T11" fmla="*/ 1 h 182"/>
                  <a:gd name="T12" fmla="*/ 1 w 132"/>
                  <a:gd name="T13" fmla="*/ 1 h 182"/>
                  <a:gd name="T14" fmla="*/ 1 w 132"/>
                  <a:gd name="T15" fmla="*/ 1 h 182"/>
                  <a:gd name="T16" fmla="*/ 1 w 132"/>
                  <a:gd name="T17" fmla="*/ 1 h 182"/>
                  <a:gd name="T18" fmla="*/ 1 w 132"/>
                  <a:gd name="T19" fmla="*/ 0 h 182"/>
                  <a:gd name="T20" fmla="*/ 1 w 132"/>
                  <a:gd name="T21" fmla="*/ 1 h 182"/>
                  <a:gd name="T22" fmla="*/ 1 w 132"/>
                  <a:gd name="T23" fmla="*/ 1 h 182"/>
                  <a:gd name="T24" fmla="*/ 0 w 132"/>
                  <a:gd name="T25" fmla="*/ 1 h 182"/>
                  <a:gd name="T26" fmla="*/ 1 w 132"/>
                  <a:gd name="T27" fmla="*/ 1 h 182"/>
                  <a:gd name="T28" fmla="*/ 1 w 132"/>
                  <a:gd name="T29" fmla="*/ 1 h 182"/>
                  <a:gd name="T30" fmla="*/ 1 w 132"/>
                  <a:gd name="T31" fmla="*/ 1 h 182"/>
                  <a:gd name="T32" fmla="*/ 1 w 132"/>
                  <a:gd name="T33" fmla="*/ 1 h 182"/>
                  <a:gd name="T34" fmla="*/ 1 w 132"/>
                  <a:gd name="T35" fmla="*/ 1 h 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2" name="Freeform 150"/>
              <p:cNvSpPr>
                <a:spLocks/>
              </p:cNvSpPr>
              <p:nvPr/>
            </p:nvSpPr>
            <p:spPr bwMode="auto">
              <a:xfrm>
                <a:off x="2893" y="2680"/>
                <a:ext cx="67" cy="91"/>
              </a:xfrm>
              <a:custGeom>
                <a:avLst/>
                <a:gdLst>
                  <a:gd name="T0" fmla="*/ 1 w 132"/>
                  <a:gd name="T1" fmla="*/ 1 h 182"/>
                  <a:gd name="T2" fmla="*/ 1 w 132"/>
                  <a:gd name="T3" fmla="*/ 1 h 182"/>
                  <a:gd name="T4" fmla="*/ 1 w 132"/>
                  <a:gd name="T5" fmla="*/ 1 h 182"/>
                  <a:gd name="T6" fmla="*/ 1 w 132"/>
                  <a:gd name="T7" fmla="*/ 1 h 182"/>
                  <a:gd name="T8" fmla="*/ 1 w 132"/>
                  <a:gd name="T9" fmla="*/ 1 h 182"/>
                  <a:gd name="T10" fmla="*/ 1 w 132"/>
                  <a:gd name="T11" fmla="*/ 1 h 182"/>
                  <a:gd name="T12" fmla="*/ 1 w 132"/>
                  <a:gd name="T13" fmla="*/ 1 h 182"/>
                  <a:gd name="T14" fmla="*/ 1 w 132"/>
                  <a:gd name="T15" fmla="*/ 1 h 182"/>
                  <a:gd name="T16" fmla="*/ 1 w 132"/>
                  <a:gd name="T17" fmla="*/ 1 h 182"/>
                  <a:gd name="T18" fmla="*/ 1 w 132"/>
                  <a:gd name="T19" fmla="*/ 0 h 182"/>
                  <a:gd name="T20" fmla="*/ 1 w 132"/>
                  <a:gd name="T21" fmla="*/ 1 h 182"/>
                  <a:gd name="T22" fmla="*/ 1 w 132"/>
                  <a:gd name="T23" fmla="*/ 1 h 182"/>
                  <a:gd name="T24" fmla="*/ 0 w 132"/>
                  <a:gd name="T25" fmla="*/ 1 h 182"/>
                  <a:gd name="T26" fmla="*/ 1 w 132"/>
                  <a:gd name="T27" fmla="*/ 1 h 182"/>
                  <a:gd name="T28" fmla="*/ 1 w 132"/>
                  <a:gd name="T29" fmla="*/ 1 h 182"/>
                  <a:gd name="T30" fmla="*/ 1 w 132"/>
                  <a:gd name="T31" fmla="*/ 1 h 182"/>
                  <a:gd name="T32" fmla="*/ 1 w 132"/>
                  <a:gd name="T33" fmla="*/ 1 h 182"/>
                  <a:gd name="T34" fmla="*/ 1 w 132"/>
                  <a:gd name="T35" fmla="*/ 1 h 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3" name="Freeform 151"/>
              <p:cNvSpPr>
                <a:spLocks/>
              </p:cNvSpPr>
              <p:nvPr/>
            </p:nvSpPr>
            <p:spPr bwMode="auto">
              <a:xfrm>
                <a:off x="2821" y="2718"/>
                <a:ext cx="89" cy="73"/>
              </a:xfrm>
              <a:custGeom>
                <a:avLst/>
                <a:gdLst>
                  <a:gd name="T0" fmla="*/ 1 w 177"/>
                  <a:gd name="T1" fmla="*/ 1 h 146"/>
                  <a:gd name="T2" fmla="*/ 1 w 177"/>
                  <a:gd name="T3" fmla="*/ 1 h 146"/>
                  <a:gd name="T4" fmla="*/ 1 w 177"/>
                  <a:gd name="T5" fmla="*/ 1 h 146"/>
                  <a:gd name="T6" fmla="*/ 1 w 177"/>
                  <a:gd name="T7" fmla="*/ 1 h 146"/>
                  <a:gd name="T8" fmla="*/ 1 w 177"/>
                  <a:gd name="T9" fmla="*/ 1 h 146"/>
                  <a:gd name="T10" fmla="*/ 1 w 177"/>
                  <a:gd name="T11" fmla="*/ 1 h 146"/>
                  <a:gd name="T12" fmla="*/ 1 w 177"/>
                  <a:gd name="T13" fmla="*/ 1 h 146"/>
                  <a:gd name="T14" fmla="*/ 1 w 177"/>
                  <a:gd name="T15" fmla="*/ 0 h 146"/>
                  <a:gd name="T16" fmla="*/ 1 w 177"/>
                  <a:gd name="T17" fmla="*/ 1 h 146"/>
                  <a:gd name="T18" fmla="*/ 1 w 177"/>
                  <a:gd name="T19" fmla="*/ 1 h 146"/>
                  <a:gd name="T20" fmla="*/ 1 w 177"/>
                  <a:gd name="T21" fmla="*/ 1 h 146"/>
                  <a:gd name="T22" fmla="*/ 0 w 177"/>
                  <a:gd name="T23" fmla="*/ 1 h 146"/>
                  <a:gd name="T24" fmla="*/ 1 w 177"/>
                  <a:gd name="T25" fmla="*/ 1 h 146"/>
                  <a:gd name="T26" fmla="*/ 1 w 177"/>
                  <a:gd name="T27" fmla="*/ 1 h 146"/>
                  <a:gd name="T28" fmla="*/ 1 w 177"/>
                  <a:gd name="T29" fmla="*/ 1 h 146"/>
                  <a:gd name="T30" fmla="*/ 1 w 177"/>
                  <a:gd name="T31" fmla="*/ 1 h 146"/>
                  <a:gd name="T32" fmla="*/ 1 w 177"/>
                  <a:gd name="T33" fmla="*/ 1 h 146"/>
                  <a:gd name="T34" fmla="*/ 1 w 177"/>
                  <a:gd name="T35" fmla="*/ 1 h 146"/>
                  <a:gd name="T36" fmla="*/ 1 w 177"/>
                  <a:gd name="T37" fmla="*/ 1 h 146"/>
                  <a:gd name="T38" fmla="*/ 1 w 177"/>
                  <a:gd name="T39" fmla="*/ 1 h 146"/>
                  <a:gd name="T40" fmla="*/ 1 w 177"/>
                  <a:gd name="T41" fmla="*/ 1 h 146"/>
                  <a:gd name="T42" fmla="*/ 1 w 177"/>
                  <a:gd name="T43" fmla="*/ 1 h 146"/>
                  <a:gd name="T44" fmla="*/ 1 w 177"/>
                  <a:gd name="T45" fmla="*/ 1 h 146"/>
                  <a:gd name="T46" fmla="*/ 1 w 177"/>
                  <a:gd name="T47" fmla="*/ 1 h 146"/>
                  <a:gd name="T48" fmla="*/ 1 w 177"/>
                  <a:gd name="T49" fmla="*/ 1 h 146"/>
                  <a:gd name="T50" fmla="*/ 1 w 177"/>
                  <a:gd name="T51" fmla="*/ 1 h 1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4" name="Freeform 152"/>
              <p:cNvSpPr>
                <a:spLocks/>
              </p:cNvSpPr>
              <p:nvPr/>
            </p:nvSpPr>
            <p:spPr bwMode="auto">
              <a:xfrm>
                <a:off x="2821" y="2800"/>
                <a:ext cx="89" cy="71"/>
              </a:xfrm>
              <a:custGeom>
                <a:avLst/>
                <a:gdLst>
                  <a:gd name="T0" fmla="*/ 1 w 178"/>
                  <a:gd name="T1" fmla="*/ 0 h 143"/>
                  <a:gd name="T2" fmla="*/ 1 w 178"/>
                  <a:gd name="T3" fmla="*/ 0 h 143"/>
                  <a:gd name="T4" fmla="*/ 1 w 178"/>
                  <a:gd name="T5" fmla="*/ 0 h 143"/>
                  <a:gd name="T6" fmla="*/ 1 w 178"/>
                  <a:gd name="T7" fmla="*/ 0 h 143"/>
                  <a:gd name="T8" fmla="*/ 1 w 178"/>
                  <a:gd name="T9" fmla="*/ 0 h 143"/>
                  <a:gd name="T10" fmla="*/ 1 w 178"/>
                  <a:gd name="T11" fmla="*/ 0 h 143"/>
                  <a:gd name="T12" fmla="*/ 1 w 178"/>
                  <a:gd name="T13" fmla="*/ 0 h 143"/>
                  <a:gd name="T14" fmla="*/ 1 w 178"/>
                  <a:gd name="T15" fmla="*/ 0 h 143"/>
                  <a:gd name="T16" fmla="*/ 1 w 178"/>
                  <a:gd name="T17" fmla="*/ 0 h 143"/>
                  <a:gd name="T18" fmla="*/ 1 w 178"/>
                  <a:gd name="T19" fmla="*/ 0 h 143"/>
                  <a:gd name="T20" fmla="*/ 1 w 178"/>
                  <a:gd name="T21" fmla="*/ 0 h 143"/>
                  <a:gd name="T22" fmla="*/ 1 w 178"/>
                  <a:gd name="T23" fmla="*/ 0 h 143"/>
                  <a:gd name="T24" fmla="*/ 1 w 178"/>
                  <a:gd name="T25" fmla="*/ 0 h 143"/>
                  <a:gd name="T26" fmla="*/ 1 w 178"/>
                  <a:gd name="T27" fmla="*/ 0 h 143"/>
                  <a:gd name="T28" fmla="*/ 1 w 178"/>
                  <a:gd name="T29" fmla="*/ 0 h 143"/>
                  <a:gd name="T30" fmla="*/ 0 w 178"/>
                  <a:gd name="T31" fmla="*/ 0 h 143"/>
                  <a:gd name="T32" fmla="*/ 1 w 178"/>
                  <a:gd name="T33" fmla="*/ 0 h 143"/>
                  <a:gd name="T34" fmla="*/ 1 w 178"/>
                  <a:gd name="T35" fmla="*/ 0 h 143"/>
                  <a:gd name="T36" fmla="*/ 1 w 178"/>
                  <a:gd name="T37" fmla="*/ 0 h 143"/>
                  <a:gd name="T38" fmla="*/ 1 w 178"/>
                  <a:gd name="T39" fmla="*/ 0 h 143"/>
                  <a:gd name="T40" fmla="*/ 1 w 178"/>
                  <a:gd name="T41" fmla="*/ 0 h 143"/>
                  <a:gd name="T42" fmla="*/ 1 w 178"/>
                  <a:gd name="T43" fmla="*/ 0 h 143"/>
                  <a:gd name="T44" fmla="*/ 1 w 178"/>
                  <a:gd name="T45" fmla="*/ 0 h 143"/>
                  <a:gd name="T46" fmla="*/ 1 w 178"/>
                  <a:gd name="T47" fmla="*/ 0 h 143"/>
                  <a:gd name="T48" fmla="*/ 1 w 178"/>
                  <a:gd name="T49" fmla="*/ 0 h 143"/>
                  <a:gd name="T50" fmla="*/ 1 w 178"/>
                  <a:gd name="T51" fmla="*/ 0 h 1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5" name="Freeform 153"/>
              <p:cNvSpPr>
                <a:spLocks/>
              </p:cNvSpPr>
              <p:nvPr/>
            </p:nvSpPr>
            <p:spPr bwMode="auto">
              <a:xfrm>
                <a:off x="2894" y="2818"/>
                <a:ext cx="66" cy="90"/>
              </a:xfrm>
              <a:custGeom>
                <a:avLst/>
                <a:gdLst>
                  <a:gd name="T0" fmla="*/ 1 w 132"/>
                  <a:gd name="T1" fmla="*/ 0 h 181"/>
                  <a:gd name="T2" fmla="*/ 1 w 132"/>
                  <a:gd name="T3" fmla="*/ 0 h 181"/>
                  <a:gd name="T4" fmla="*/ 1 w 132"/>
                  <a:gd name="T5" fmla="*/ 0 h 181"/>
                  <a:gd name="T6" fmla="*/ 1 w 132"/>
                  <a:gd name="T7" fmla="*/ 0 h 181"/>
                  <a:gd name="T8" fmla="*/ 1 w 132"/>
                  <a:gd name="T9" fmla="*/ 0 h 181"/>
                  <a:gd name="T10" fmla="*/ 1 w 132"/>
                  <a:gd name="T11" fmla="*/ 0 h 181"/>
                  <a:gd name="T12" fmla="*/ 0 w 132"/>
                  <a:gd name="T13" fmla="*/ 0 h 181"/>
                  <a:gd name="T14" fmla="*/ 1 w 132"/>
                  <a:gd name="T15" fmla="*/ 0 h 181"/>
                  <a:gd name="T16" fmla="*/ 1 w 132"/>
                  <a:gd name="T17" fmla="*/ 0 h 181"/>
                  <a:gd name="T18" fmla="*/ 1 w 132"/>
                  <a:gd name="T19" fmla="*/ 0 h 181"/>
                  <a:gd name="T20" fmla="*/ 1 w 132"/>
                  <a:gd name="T21" fmla="*/ 0 h 181"/>
                  <a:gd name="T22" fmla="*/ 1 w 132"/>
                  <a:gd name="T23" fmla="*/ 0 h 181"/>
                  <a:gd name="T24" fmla="*/ 1 w 132"/>
                  <a:gd name="T25" fmla="*/ 0 h 181"/>
                  <a:gd name="T26" fmla="*/ 1 w 132"/>
                  <a:gd name="T27" fmla="*/ 0 h 181"/>
                  <a:gd name="T28" fmla="*/ 1 w 132"/>
                  <a:gd name="T29" fmla="*/ 0 h 181"/>
                  <a:gd name="T30" fmla="*/ 1 w 132"/>
                  <a:gd name="T31" fmla="*/ 0 h 181"/>
                  <a:gd name="T32" fmla="*/ 1 w 132"/>
                  <a:gd name="T33" fmla="*/ 0 h 181"/>
                  <a:gd name="T34" fmla="*/ 1 w 132"/>
                  <a:gd name="T35" fmla="*/ 0 h 1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6" name="Freeform 154"/>
              <p:cNvSpPr>
                <a:spLocks/>
              </p:cNvSpPr>
              <p:nvPr/>
            </p:nvSpPr>
            <p:spPr bwMode="auto">
              <a:xfrm>
                <a:off x="2944" y="2799"/>
                <a:ext cx="88" cy="72"/>
              </a:xfrm>
              <a:custGeom>
                <a:avLst/>
                <a:gdLst>
                  <a:gd name="T0" fmla="*/ 0 w 177"/>
                  <a:gd name="T1" fmla="*/ 1 h 144"/>
                  <a:gd name="T2" fmla="*/ 0 w 177"/>
                  <a:gd name="T3" fmla="*/ 1 h 144"/>
                  <a:gd name="T4" fmla="*/ 0 w 177"/>
                  <a:gd name="T5" fmla="*/ 1 h 144"/>
                  <a:gd name="T6" fmla="*/ 0 w 177"/>
                  <a:gd name="T7" fmla="*/ 1 h 144"/>
                  <a:gd name="T8" fmla="*/ 0 w 177"/>
                  <a:gd name="T9" fmla="*/ 1 h 144"/>
                  <a:gd name="T10" fmla="*/ 0 w 177"/>
                  <a:gd name="T11" fmla="*/ 1 h 144"/>
                  <a:gd name="T12" fmla="*/ 0 w 177"/>
                  <a:gd name="T13" fmla="*/ 1 h 144"/>
                  <a:gd name="T14" fmla="*/ 0 w 177"/>
                  <a:gd name="T15" fmla="*/ 1 h 144"/>
                  <a:gd name="T16" fmla="*/ 0 w 177"/>
                  <a:gd name="T17" fmla="*/ 1 h 144"/>
                  <a:gd name="T18" fmla="*/ 0 w 177"/>
                  <a:gd name="T19" fmla="*/ 1 h 144"/>
                  <a:gd name="T20" fmla="*/ 0 w 177"/>
                  <a:gd name="T21" fmla="*/ 1 h 144"/>
                  <a:gd name="T22" fmla="*/ 0 w 177"/>
                  <a:gd name="T23" fmla="*/ 1 h 144"/>
                  <a:gd name="T24" fmla="*/ 0 w 177"/>
                  <a:gd name="T25" fmla="*/ 1 h 144"/>
                  <a:gd name="T26" fmla="*/ 0 w 177"/>
                  <a:gd name="T27" fmla="*/ 1 h 144"/>
                  <a:gd name="T28" fmla="*/ 0 w 177"/>
                  <a:gd name="T29" fmla="*/ 1 h 144"/>
                  <a:gd name="T30" fmla="*/ 0 w 177"/>
                  <a:gd name="T31" fmla="*/ 1 h 144"/>
                  <a:gd name="T32" fmla="*/ 0 w 177"/>
                  <a:gd name="T33" fmla="*/ 1 h 144"/>
                  <a:gd name="T34" fmla="*/ 0 w 177"/>
                  <a:gd name="T35" fmla="*/ 1 h 144"/>
                  <a:gd name="T36" fmla="*/ 0 w 177"/>
                  <a:gd name="T37" fmla="*/ 1 h 144"/>
                  <a:gd name="T38" fmla="*/ 0 w 177"/>
                  <a:gd name="T39" fmla="*/ 1 h 144"/>
                  <a:gd name="T40" fmla="*/ 0 w 177"/>
                  <a:gd name="T41" fmla="*/ 1 h 144"/>
                  <a:gd name="T42" fmla="*/ 0 w 177"/>
                  <a:gd name="T43" fmla="*/ 0 h 144"/>
                  <a:gd name="T44" fmla="*/ 0 w 177"/>
                  <a:gd name="T45" fmla="*/ 0 h 144"/>
                  <a:gd name="T46" fmla="*/ 0 w 177"/>
                  <a:gd name="T47" fmla="*/ 1 h 144"/>
                  <a:gd name="T48" fmla="*/ 0 w 177"/>
                  <a:gd name="T49" fmla="*/ 1 h 144"/>
                  <a:gd name="T50" fmla="*/ 0 w 177"/>
                  <a:gd name="T51" fmla="*/ 1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7" name="Freeform 155"/>
              <p:cNvSpPr>
                <a:spLocks/>
              </p:cNvSpPr>
              <p:nvPr/>
            </p:nvSpPr>
            <p:spPr bwMode="auto">
              <a:xfrm>
                <a:off x="2943" y="2718"/>
                <a:ext cx="90" cy="72"/>
              </a:xfrm>
              <a:custGeom>
                <a:avLst/>
                <a:gdLst>
                  <a:gd name="T0" fmla="*/ 0 w 180"/>
                  <a:gd name="T1" fmla="*/ 1 h 143"/>
                  <a:gd name="T2" fmla="*/ 1 w 180"/>
                  <a:gd name="T3" fmla="*/ 1 h 143"/>
                  <a:gd name="T4" fmla="*/ 1 w 180"/>
                  <a:gd name="T5" fmla="*/ 1 h 143"/>
                  <a:gd name="T6" fmla="*/ 1 w 180"/>
                  <a:gd name="T7" fmla="*/ 1 h 143"/>
                  <a:gd name="T8" fmla="*/ 1 w 180"/>
                  <a:gd name="T9" fmla="*/ 1 h 143"/>
                  <a:gd name="T10" fmla="*/ 1 w 180"/>
                  <a:gd name="T11" fmla="*/ 1 h 143"/>
                  <a:gd name="T12" fmla="*/ 1 w 180"/>
                  <a:gd name="T13" fmla="*/ 1 h 143"/>
                  <a:gd name="T14" fmla="*/ 1 w 180"/>
                  <a:gd name="T15" fmla="*/ 1 h 143"/>
                  <a:gd name="T16" fmla="*/ 1 w 180"/>
                  <a:gd name="T17" fmla="*/ 1 h 143"/>
                  <a:gd name="T18" fmla="*/ 1 w 180"/>
                  <a:gd name="T19" fmla="*/ 1 h 143"/>
                  <a:gd name="T20" fmla="*/ 1 w 180"/>
                  <a:gd name="T21" fmla="*/ 1 h 143"/>
                  <a:gd name="T22" fmla="*/ 1 w 180"/>
                  <a:gd name="T23" fmla="*/ 1 h 143"/>
                  <a:gd name="T24" fmla="*/ 1 w 180"/>
                  <a:gd name="T25" fmla="*/ 1 h 143"/>
                  <a:gd name="T26" fmla="*/ 1 w 180"/>
                  <a:gd name="T27" fmla="*/ 1 h 143"/>
                  <a:gd name="T28" fmla="*/ 1 w 180"/>
                  <a:gd name="T29" fmla="*/ 1 h 143"/>
                  <a:gd name="T30" fmla="*/ 1 w 180"/>
                  <a:gd name="T31" fmla="*/ 1 h 143"/>
                  <a:gd name="T32" fmla="*/ 1 w 180"/>
                  <a:gd name="T33" fmla="*/ 1 h 143"/>
                  <a:gd name="T34" fmla="*/ 1 w 180"/>
                  <a:gd name="T35" fmla="*/ 1 h 143"/>
                  <a:gd name="T36" fmla="*/ 1 w 180"/>
                  <a:gd name="T37" fmla="*/ 1 h 143"/>
                  <a:gd name="T38" fmla="*/ 1 w 180"/>
                  <a:gd name="T39" fmla="*/ 0 h 143"/>
                  <a:gd name="T40" fmla="*/ 1 w 180"/>
                  <a:gd name="T41" fmla="*/ 1 h 143"/>
                  <a:gd name="T42" fmla="*/ 1 w 180"/>
                  <a:gd name="T43" fmla="*/ 1 h 143"/>
                  <a:gd name="T44" fmla="*/ 1 w 180"/>
                  <a:gd name="T45" fmla="*/ 1 h 143"/>
                  <a:gd name="T46" fmla="*/ 1 w 180"/>
                  <a:gd name="T47" fmla="*/ 1 h 143"/>
                  <a:gd name="T48" fmla="*/ 1 w 180"/>
                  <a:gd name="T49" fmla="*/ 1 h 143"/>
                  <a:gd name="T50" fmla="*/ 0 w 180"/>
                  <a:gd name="T51" fmla="*/ 1 h 1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8" name="Freeform 156"/>
              <p:cNvSpPr>
                <a:spLocks/>
              </p:cNvSpPr>
              <p:nvPr/>
            </p:nvSpPr>
            <p:spPr bwMode="auto">
              <a:xfrm>
                <a:off x="3116" y="2261"/>
                <a:ext cx="12" cy="12"/>
              </a:xfrm>
              <a:custGeom>
                <a:avLst/>
                <a:gdLst>
                  <a:gd name="T0" fmla="*/ 1 w 24"/>
                  <a:gd name="T1" fmla="*/ 1 h 24"/>
                  <a:gd name="T2" fmla="*/ 1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0 w 24"/>
                  <a:gd name="T9" fmla="*/ 1 h 24"/>
                  <a:gd name="T10" fmla="*/ 1 w 24"/>
                  <a:gd name="T11" fmla="*/ 1 h 24"/>
                  <a:gd name="T12" fmla="*/ 1 w 24"/>
                  <a:gd name="T13" fmla="*/ 1 h 24"/>
                  <a:gd name="T14" fmla="*/ 1 w 24"/>
                  <a:gd name="T15" fmla="*/ 1 h 24"/>
                  <a:gd name="T16" fmla="*/ 1 w 24"/>
                  <a:gd name="T17" fmla="*/ 0 h 24"/>
                  <a:gd name="T18" fmla="*/ 1 w 24"/>
                  <a:gd name="T19" fmla="*/ 1 h 24"/>
                  <a:gd name="T20" fmla="*/ 1 w 24"/>
                  <a:gd name="T21" fmla="*/ 1 h 24"/>
                  <a:gd name="T22" fmla="*/ 1 w 24"/>
                  <a:gd name="T23" fmla="*/ 1 h 24"/>
                  <a:gd name="T24" fmla="*/ 1 w 24"/>
                  <a:gd name="T25" fmla="*/ 1 h 24"/>
                  <a:gd name="T26" fmla="*/ 1 w 24"/>
                  <a:gd name="T27" fmla="*/ 1 h 24"/>
                  <a:gd name="T28" fmla="*/ 1 w 24"/>
                  <a:gd name="T29" fmla="*/ 1 h 24"/>
                  <a:gd name="T30" fmla="*/ 1 w 24"/>
                  <a:gd name="T31" fmla="*/ 1 h 24"/>
                  <a:gd name="T32" fmla="*/ 1 w 24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9" name="Freeform 157"/>
              <p:cNvSpPr>
                <a:spLocks/>
              </p:cNvSpPr>
              <p:nvPr/>
            </p:nvSpPr>
            <p:spPr bwMode="auto">
              <a:xfrm>
                <a:off x="3109" y="2221"/>
                <a:ext cx="26" cy="37"/>
              </a:xfrm>
              <a:custGeom>
                <a:avLst/>
                <a:gdLst>
                  <a:gd name="T0" fmla="*/ 1 w 52"/>
                  <a:gd name="T1" fmla="*/ 1 h 73"/>
                  <a:gd name="T2" fmla="*/ 1 w 52"/>
                  <a:gd name="T3" fmla="*/ 1 h 73"/>
                  <a:gd name="T4" fmla="*/ 1 w 52"/>
                  <a:gd name="T5" fmla="*/ 1 h 73"/>
                  <a:gd name="T6" fmla="*/ 1 w 52"/>
                  <a:gd name="T7" fmla="*/ 1 h 73"/>
                  <a:gd name="T8" fmla="*/ 1 w 52"/>
                  <a:gd name="T9" fmla="*/ 1 h 73"/>
                  <a:gd name="T10" fmla="*/ 1 w 52"/>
                  <a:gd name="T11" fmla="*/ 1 h 73"/>
                  <a:gd name="T12" fmla="*/ 1 w 52"/>
                  <a:gd name="T13" fmla="*/ 1 h 73"/>
                  <a:gd name="T14" fmla="*/ 1 w 52"/>
                  <a:gd name="T15" fmla="*/ 1 h 73"/>
                  <a:gd name="T16" fmla="*/ 1 w 52"/>
                  <a:gd name="T17" fmla="*/ 1 h 73"/>
                  <a:gd name="T18" fmla="*/ 1 w 52"/>
                  <a:gd name="T19" fmla="*/ 0 h 73"/>
                  <a:gd name="T20" fmla="*/ 1 w 52"/>
                  <a:gd name="T21" fmla="*/ 1 h 73"/>
                  <a:gd name="T22" fmla="*/ 1 w 52"/>
                  <a:gd name="T23" fmla="*/ 1 h 73"/>
                  <a:gd name="T24" fmla="*/ 0 w 52"/>
                  <a:gd name="T25" fmla="*/ 1 h 73"/>
                  <a:gd name="T26" fmla="*/ 1 w 52"/>
                  <a:gd name="T27" fmla="*/ 1 h 73"/>
                  <a:gd name="T28" fmla="*/ 1 w 52"/>
                  <a:gd name="T29" fmla="*/ 1 h 73"/>
                  <a:gd name="T30" fmla="*/ 1 w 52"/>
                  <a:gd name="T31" fmla="*/ 1 h 73"/>
                  <a:gd name="T32" fmla="*/ 1 w 52"/>
                  <a:gd name="T33" fmla="*/ 1 h 73"/>
                  <a:gd name="T34" fmla="*/ 1 w 52"/>
                  <a:gd name="T35" fmla="*/ 1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0" name="Freeform 158"/>
              <p:cNvSpPr>
                <a:spLocks/>
              </p:cNvSpPr>
              <p:nvPr/>
            </p:nvSpPr>
            <p:spPr bwMode="auto">
              <a:xfrm>
                <a:off x="3109" y="2221"/>
                <a:ext cx="26" cy="37"/>
              </a:xfrm>
              <a:custGeom>
                <a:avLst/>
                <a:gdLst>
                  <a:gd name="T0" fmla="*/ 1 w 52"/>
                  <a:gd name="T1" fmla="*/ 1 h 73"/>
                  <a:gd name="T2" fmla="*/ 1 w 52"/>
                  <a:gd name="T3" fmla="*/ 1 h 73"/>
                  <a:gd name="T4" fmla="*/ 1 w 52"/>
                  <a:gd name="T5" fmla="*/ 1 h 73"/>
                  <a:gd name="T6" fmla="*/ 1 w 52"/>
                  <a:gd name="T7" fmla="*/ 1 h 73"/>
                  <a:gd name="T8" fmla="*/ 1 w 52"/>
                  <a:gd name="T9" fmla="*/ 1 h 73"/>
                  <a:gd name="T10" fmla="*/ 1 w 52"/>
                  <a:gd name="T11" fmla="*/ 1 h 73"/>
                  <a:gd name="T12" fmla="*/ 1 w 52"/>
                  <a:gd name="T13" fmla="*/ 1 h 73"/>
                  <a:gd name="T14" fmla="*/ 1 w 52"/>
                  <a:gd name="T15" fmla="*/ 1 h 73"/>
                  <a:gd name="T16" fmla="*/ 1 w 52"/>
                  <a:gd name="T17" fmla="*/ 1 h 73"/>
                  <a:gd name="T18" fmla="*/ 1 w 52"/>
                  <a:gd name="T19" fmla="*/ 0 h 73"/>
                  <a:gd name="T20" fmla="*/ 1 w 52"/>
                  <a:gd name="T21" fmla="*/ 1 h 73"/>
                  <a:gd name="T22" fmla="*/ 1 w 52"/>
                  <a:gd name="T23" fmla="*/ 1 h 73"/>
                  <a:gd name="T24" fmla="*/ 0 w 52"/>
                  <a:gd name="T25" fmla="*/ 1 h 73"/>
                  <a:gd name="T26" fmla="*/ 1 w 52"/>
                  <a:gd name="T27" fmla="*/ 1 h 73"/>
                  <a:gd name="T28" fmla="*/ 1 w 52"/>
                  <a:gd name="T29" fmla="*/ 1 h 73"/>
                  <a:gd name="T30" fmla="*/ 1 w 52"/>
                  <a:gd name="T31" fmla="*/ 1 h 73"/>
                  <a:gd name="T32" fmla="*/ 1 w 52"/>
                  <a:gd name="T33" fmla="*/ 1 h 73"/>
                  <a:gd name="T34" fmla="*/ 1 w 52"/>
                  <a:gd name="T35" fmla="*/ 1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1" name="Freeform 159"/>
              <p:cNvSpPr>
                <a:spLocks/>
              </p:cNvSpPr>
              <p:nvPr/>
            </p:nvSpPr>
            <p:spPr bwMode="auto">
              <a:xfrm>
                <a:off x="3080" y="2236"/>
                <a:ext cx="36" cy="29"/>
              </a:xfrm>
              <a:custGeom>
                <a:avLst/>
                <a:gdLst>
                  <a:gd name="T0" fmla="*/ 1 w 71"/>
                  <a:gd name="T1" fmla="*/ 1 h 58"/>
                  <a:gd name="T2" fmla="*/ 1 w 71"/>
                  <a:gd name="T3" fmla="*/ 1 h 58"/>
                  <a:gd name="T4" fmla="*/ 1 w 71"/>
                  <a:gd name="T5" fmla="*/ 1 h 58"/>
                  <a:gd name="T6" fmla="*/ 1 w 71"/>
                  <a:gd name="T7" fmla="*/ 1 h 58"/>
                  <a:gd name="T8" fmla="*/ 1 w 71"/>
                  <a:gd name="T9" fmla="*/ 1 h 58"/>
                  <a:gd name="T10" fmla="*/ 1 w 71"/>
                  <a:gd name="T11" fmla="*/ 1 h 58"/>
                  <a:gd name="T12" fmla="*/ 1 w 71"/>
                  <a:gd name="T13" fmla="*/ 1 h 58"/>
                  <a:gd name="T14" fmla="*/ 1 w 71"/>
                  <a:gd name="T15" fmla="*/ 0 h 58"/>
                  <a:gd name="T16" fmla="*/ 1 w 71"/>
                  <a:gd name="T17" fmla="*/ 1 h 58"/>
                  <a:gd name="T18" fmla="*/ 1 w 71"/>
                  <a:gd name="T19" fmla="*/ 1 h 58"/>
                  <a:gd name="T20" fmla="*/ 0 w 71"/>
                  <a:gd name="T21" fmla="*/ 1 h 58"/>
                  <a:gd name="T22" fmla="*/ 1 w 71"/>
                  <a:gd name="T23" fmla="*/ 1 h 58"/>
                  <a:gd name="T24" fmla="*/ 1 w 71"/>
                  <a:gd name="T25" fmla="*/ 1 h 58"/>
                  <a:gd name="T26" fmla="*/ 1 w 71"/>
                  <a:gd name="T27" fmla="*/ 1 h 58"/>
                  <a:gd name="T28" fmla="*/ 1 w 71"/>
                  <a:gd name="T29" fmla="*/ 1 h 58"/>
                  <a:gd name="T30" fmla="*/ 1 w 71"/>
                  <a:gd name="T31" fmla="*/ 1 h 58"/>
                  <a:gd name="T32" fmla="*/ 1 w 71"/>
                  <a:gd name="T33" fmla="*/ 1 h 58"/>
                  <a:gd name="T34" fmla="*/ 1 w 71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2" name="Freeform 160"/>
              <p:cNvSpPr>
                <a:spLocks/>
              </p:cNvSpPr>
              <p:nvPr/>
            </p:nvSpPr>
            <p:spPr bwMode="auto">
              <a:xfrm>
                <a:off x="3080" y="2269"/>
                <a:ext cx="36" cy="28"/>
              </a:xfrm>
              <a:custGeom>
                <a:avLst/>
                <a:gdLst>
                  <a:gd name="T0" fmla="*/ 1 w 71"/>
                  <a:gd name="T1" fmla="*/ 0 h 57"/>
                  <a:gd name="T2" fmla="*/ 1 w 71"/>
                  <a:gd name="T3" fmla="*/ 0 h 57"/>
                  <a:gd name="T4" fmla="*/ 1 w 71"/>
                  <a:gd name="T5" fmla="*/ 0 h 57"/>
                  <a:gd name="T6" fmla="*/ 1 w 71"/>
                  <a:gd name="T7" fmla="*/ 0 h 57"/>
                  <a:gd name="T8" fmla="*/ 1 w 71"/>
                  <a:gd name="T9" fmla="*/ 0 h 57"/>
                  <a:gd name="T10" fmla="*/ 1 w 71"/>
                  <a:gd name="T11" fmla="*/ 0 h 57"/>
                  <a:gd name="T12" fmla="*/ 1 w 71"/>
                  <a:gd name="T13" fmla="*/ 0 h 57"/>
                  <a:gd name="T14" fmla="*/ 1 w 71"/>
                  <a:gd name="T15" fmla="*/ 0 h 57"/>
                  <a:gd name="T16" fmla="*/ 0 w 71"/>
                  <a:gd name="T17" fmla="*/ 0 h 57"/>
                  <a:gd name="T18" fmla="*/ 1 w 71"/>
                  <a:gd name="T19" fmla="*/ 0 h 57"/>
                  <a:gd name="T20" fmla="*/ 1 w 71"/>
                  <a:gd name="T21" fmla="*/ 0 h 57"/>
                  <a:gd name="T22" fmla="*/ 1 w 71"/>
                  <a:gd name="T23" fmla="*/ 0 h 57"/>
                  <a:gd name="T24" fmla="*/ 1 w 71"/>
                  <a:gd name="T25" fmla="*/ 0 h 57"/>
                  <a:gd name="T26" fmla="*/ 1 w 71"/>
                  <a:gd name="T27" fmla="*/ 0 h 57"/>
                  <a:gd name="T28" fmla="*/ 1 w 71"/>
                  <a:gd name="T29" fmla="*/ 0 h 57"/>
                  <a:gd name="T30" fmla="*/ 1 w 71"/>
                  <a:gd name="T31" fmla="*/ 0 h 57"/>
                  <a:gd name="T32" fmla="*/ 1 w 71"/>
                  <a:gd name="T33" fmla="*/ 0 h 57"/>
                  <a:gd name="T34" fmla="*/ 1 w 71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3" name="Freeform 161"/>
              <p:cNvSpPr>
                <a:spLocks/>
              </p:cNvSpPr>
              <p:nvPr/>
            </p:nvSpPr>
            <p:spPr bwMode="auto">
              <a:xfrm>
                <a:off x="3109" y="2277"/>
                <a:ext cx="26" cy="36"/>
              </a:xfrm>
              <a:custGeom>
                <a:avLst/>
                <a:gdLst>
                  <a:gd name="T0" fmla="*/ 1 w 52"/>
                  <a:gd name="T1" fmla="*/ 0 h 73"/>
                  <a:gd name="T2" fmla="*/ 1 w 52"/>
                  <a:gd name="T3" fmla="*/ 0 h 73"/>
                  <a:gd name="T4" fmla="*/ 1 w 52"/>
                  <a:gd name="T5" fmla="*/ 0 h 73"/>
                  <a:gd name="T6" fmla="*/ 1 w 52"/>
                  <a:gd name="T7" fmla="*/ 0 h 73"/>
                  <a:gd name="T8" fmla="*/ 1 w 52"/>
                  <a:gd name="T9" fmla="*/ 0 h 73"/>
                  <a:gd name="T10" fmla="*/ 1 w 52"/>
                  <a:gd name="T11" fmla="*/ 0 h 73"/>
                  <a:gd name="T12" fmla="*/ 0 w 52"/>
                  <a:gd name="T13" fmla="*/ 0 h 73"/>
                  <a:gd name="T14" fmla="*/ 1 w 52"/>
                  <a:gd name="T15" fmla="*/ 0 h 73"/>
                  <a:gd name="T16" fmla="*/ 1 w 52"/>
                  <a:gd name="T17" fmla="*/ 0 h 73"/>
                  <a:gd name="T18" fmla="*/ 1 w 52"/>
                  <a:gd name="T19" fmla="*/ 0 h 73"/>
                  <a:gd name="T20" fmla="*/ 1 w 52"/>
                  <a:gd name="T21" fmla="*/ 0 h 73"/>
                  <a:gd name="T22" fmla="*/ 1 w 52"/>
                  <a:gd name="T23" fmla="*/ 0 h 73"/>
                  <a:gd name="T24" fmla="*/ 1 w 52"/>
                  <a:gd name="T25" fmla="*/ 0 h 73"/>
                  <a:gd name="T26" fmla="*/ 1 w 52"/>
                  <a:gd name="T27" fmla="*/ 0 h 73"/>
                  <a:gd name="T28" fmla="*/ 1 w 52"/>
                  <a:gd name="T29" fmla="*/ 0 h 73"/>
                  <a:gd name="T30" fmla="*/ 1 w 52"/>
                  <a:gd name="T31" fmla="*/ 0 h 73"/>
                  <a:gd name="T32" fmla="*/ 1 w 52"/>
                  <a:gd name="T33" fmla="*/ 0 h 73"/>
                  <a:gd name="T34" fmla="*/ 1 w 52"/>
                  <a:gd name="T35" fmla="*/ 0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4" name="Freeform 162"/>
              <p:cNvSpPr>
                <a:spLocks/>
              </p:cNvSpPr>
              <p:nvPr/>
            </p:nvSpPr>
            <p:spPr bwMode="auto">
              <a:xfrm>
                <a:off x="3129" y="2269"/>
                <a:ext cx="36" cy="28"/>
              </a:xfrm>
              <a:custGeom>
                <a:avLst/>
                <a:gdLst>
                  <a:gd name="T0" fmla="*/ 1 w 71"/>
                  <a:gd name="T1" fmla="*/ 0 h 57"/>
                  <a:gd name="T2" fmla="*/ 0 w 71"/>
                  <a:gd name="T3" fmla="*/ 0 h 57"/>
                  <a:gd name="T4" fmla="*/ 1 w 71"/>
                  <a:gd name="T5" fmla="*/ 0 h 57"/>
                  <a:gd name="T6" fmla="*/ 1 w 71"/>
                  <a:gd name="T7" fmla="*/ 0 h 57"/>
                  <a:gd name="T8" fmla="*/ 1 w 71"/>
                  <a:gd name="T9" fmla="*/ 0 h 57"/>
                  <a:gd name="T10" fmla="*/ 1 w 71"/>
                  <a:gd name="T11" fmla="*/ 0 h 57"/>
                  <a:gd name="T12" fmla="*/ 1 w 71"/>
                  <a:gd name="T13" fmla="*/ 0 h 57"/>
                  <a:gd name="T14" fmla="*/ 1 w 71"/>
                  <a:gd name="T15" fmla="*/ 0 h 57"/>
                  <a:gd name="T16" fmla="*/ 1 w 71"/>
                  <a:gd name="T17" fmla="*/ 0 h 57"/>
                  <a:gd name="T18" fmla="*/ 1 w 71"/>
                  <a:gd name="T19" fmla="*/ 0 h 57"/>
                  <a:gd name="T20" fmla="*/ 1 w 71"/>
                  <a:gd name="T21" fmla="*/ 0 h 57"/>
                  <a:gd name="T22" fmla="*/ 1 w 71"/>
                  <a:gd name="T23" fmla="*/ 0 h 57"/>
                  <a:gd name="T24" fmla="*/ 1 w 71"/>
                  <a:gd name="T25" fmla="*/ 0 h 57"/>
                  <a:gd name="T26" fmla="*/ 1 w 71"/>
                  <a:gd name="T27" fmla="*/ 0 h 57"/>
                  <a:gd name="T28" fmla="*/ 1 w 71"/>
                  <a:gd name="T29" fmla="*/ 0 h 57"/>
                  <a:gd name="T30" fmla="*/ 1 w 71"/>
                  <a:gd name="T31" fmla="*/ 0 h 57"/>
                  <a:gd name="T32" fmla="*/ 1 w 71"/>
                  <a:gd name="T33" fmla="*/ 0 h 57"/>
                  <a:gd name="T34" fmla="*/ 1 w 71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5" name="Freeform 163"/>
              <p:cNvSpPr>
                <a:spLocks/>
              </p:cNvSpPr>
              <p:nvPr/>
            </p:nvSpPr>
            <p:spPr bwMode="auto">
              <a:xfrm>
                <a:off x="3129" y="2236"/>
                <a:ext cx="36" cy="28"/>
              </a:xfrm>
              <a:custGeom>
                <a:avLst/>
                <a:gdLst>
                  <a:gd name="T0" fmla="*/ 0 w 71"/>
                  <a:gd name="T1" fmla="*/ 0 h 57"/>
                  <a:gd name="T2" fmla="*/ 1 w 71"/>
                  <a:gd name="T3" fmla="*/ 0 h 57"/>
                  <a:gd name="T4" fmla="*/ 1 w 71"/>
                  <a:gd name="T5" fmla="*/ 0 h 57"/>
                  <a:gd name="T6" fmla="*/ 1 w 71"/>
                  <a:gd name="T7" fmla="*/ 0 h 57"/>
                  <a:gd name="T8" fmla="*/ 1 w 71"/>
                  <a:gd name="T9" fmla="*/ 0 h 57"/>
                  <a:gd name="T10" fmla="*/ 1 w 71"/>
                  <a:gd name="T11" fmla="*/ 0 h 57"/>
                  <a:gd name="T12" fmla="*/ 1 w 71"/>
                  <a:gd name="T13" fmla="*/ 0 h 57"/>
                  <a:gd name="T14" fmla="*/ 1 w 71"/>
                  <a:gd name="T15" fmla="*/ 0 h 57"/>
                  <a:gd name="T16" fmla="*/ 1 w 71"/>
                  <a:gd name="T17" fmla="*/ 0 h 57"/>
                  <a:gd name="T18" fmla="*/ 1 w 71"/>
                  <a:gd name="T19" fmla="*/ 0 h 57"/>
                  <a:gd name="T20" fmla="*/ 1 w 71"/>
                  <a:gd name="T21" fmla="*/ 0 h 57"/>
                  <a:gd name="T22" fmla="*/ 1 w 71"/>
                  <a:gd name="T23" fmla="*/ 0 h 57"/>
                  <a:gd name="T24" fmla="*/ 1 w 71"/>
                  <a:gd name="T25" fmla="*/ 0 h 57"/>
                  <a:gd name="T26" fmla="*/ 1 w 71"/>
                  <a:gd name="T27" fmla="*/ 0 h 57"/>
                  <a:gd name="T28" fmla="*/ 1 w 71"/>
                  <a:gd name="T29" fmla="*/ 0 h 57"/>
                  <a:gd name="T30" fmla="*/ 1 w 71"/>
                  <a:gd name="T31" fmla="*/ 0 h 57"/>
                  <a:gd name="T32" fmla="*/ 1 w 71"/>
                  <a:gd name="T33" fmla="*/ 0 h 57"/>
                  <a:gd name="T34" fmla="*/ 0 w 71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6" name="Freeform 164"/>
              <p:cNvSpPr>
                <a:spLocks/>
              </p:cNvSpPr>
              <p:nvPr/>
            </p:nvSpPr>
            <p:spPr bwMode="auto">
              <a:xfrm>
                <a:off x="3830" y="3106"/>
                <a:ext cx="12" cy="12"/>
              </a:xfrm>
              <a:custGeom>
                <a:avLst/>
                <a:gdLst>
                  <a:gd name="T0" fmla="*/ 1 w 24"/>
                  <a:gd name="T1" fmla="*/ 1 h 24"/>
                  <a:gd name="T2" fmla="*/ 1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0 w 24"/>
                  <a:gd name="T9" fmla="*/ 1 h 24"/>
                  <a:gd name="T10" fmla="*/ 1 w 24"/>
                  <a:gd name="T11" fmla="*/ 1 h 24"/>
                  <a:gd name="T12" fmla="*/ 1 w 24"/>
                  <a:gd name="T13" fmla="*/ 1 h 24"/>
                  <a:gd name="T14" fmla="*/ 1 w 24"/>
                  <a:gd name="T15" fmla="*/ 1 h 24"/>
                  <a:gd name="T16" fmla="*/ 1 w 24"/>
                  <a:gd name="T17" fmla="*/ 0 h 24"/>
                  <a:gd name="T18" fmla="*/ 1 w 24"/>
                  <a:gd name="T19" fmla="*/ 1 h 24"/>
                  <a:gd name="T20" fmla="*/ 1 w 24"/>
                  <a:gd name="T21" fmla="*/ 1 h 24"/>
                  <a:gd name="T22" fmla="*/ 1 w 24"/>
                  <a:gd name="T23" fmla="*/ 1 h 24"/>
                  <a:gd name="T24" fmla="*/ 1 w 24"/>
                  <a:gd name="T25" fmla="*/ 1 h 24"/>
                  <a:gd name="T26" fmla="*/ 1 w 24"/>
                  <a:gd name="T27" fmla="*/ 1 h 24"/>
                  <a:gd name="T28" fmla="*/ 1 w 24"/>
                  <a:gd name="T29" fmla="*/ 1 h 24"/>
                  <a:gd name="T30" fmla="*/ 1 w 24"/>
                  <a:gd name="T31" fmla="*/ 1 h 24"/>
                  <a:gd name="T32" fmla="*/ 1 w 24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7" name="Freeform 165"/>
              <p:cNvSpPr>
                <a:spLocks/>
              </p:cNvSpPr>
              <p:nvPr/>
            </p:nvSpPr>
            <p:spPr bwMode="auto">
              <a:xfrm>
                <a:off x="3823" y="3066"/>
                <a:ext cx="26" cy="36"/>
              </a:xfrm>
              <a:custGeom>
                <a:avLst/>
                <a:gdLst>
                  <a:gd name="T0" fmla="*/ 0 w 53"/>
                  <a:gd name="T1" fmla="*/ 0 h 73"/>
                  <a:gd name="T2" fmla="*/ 0 w 53"/>
                  <a:gd name="T3" fmla="*/ 0 h 73"/>
                  <a:gd name="T4" fmla="*/ 0 w 53"/>
                  <a:gd name="T5" fmla="*/ 0 h 73"/>
                  <a:gd name="T6" fmla="*/ 0 w 53"/>
                  <a:gd name="T7" fmla="*/ 0 h 73"/>
                  <a:gd name="T8" fmla="*/ 0 w 53"/>
                  <a:gd name="T9" fmla="*/ 0 h 73"/>
                  <a:gd name="T10" fmla="*/ 0 w 53"/>
                  <a:gd name="T11" fmla="*/ 0 h 73"/>
                  <a:gd name="T12" fmla="*/ 0 w 53"/>
                  <a:gd name="T13" fmla="*/ 0 h 73"/>
                  <a:gd name="T14" fmla="*/ 0 w 53"/>
                  <a:gd name="T15" fmla="*/ 0 h 73"/>
                  <a:gd name="T16" fmla="*/ 0 w 53"/>
                  <a:gd name="T17" fmla="*/ 0 h 73"/>
                  <a:gd name="T18" fmla="*/ 0 w 53"/>
                  <a:gd name="T19" fmla="*/ 0 h 73"/>
                  <a:gd name="T20" fmla="*/ 0 w 53"/>
                  <a:gd name="T21" fmla="*/ 0 h 73"/>
                  <a:gd name="T22" fmla="*/ 0 w 53"/>
                  <a:gd name="T23" fmla="*/ 0 h 73"/>
                  <a:gd name="T24" fmla="*/ 0 w 53"/>
                  <a:gd name="T25" fmla="*/ 0 h 73"/>
                  <a:gd name="T26" fmla="*/ 0 w 53"/>
                  <a:gd name="T27" fmla="*/ 0 h 73"/>
                  <a:gd name="T28" fmla="*/ 0 w 53"/>
                  <a:gd name="T29" fmla="*/ 0 h 73"/>
                  <a:gd name="T30" fmla="*/ 0 w 53"/>
                  <a:gd name="T31" fmla="*/ 0 h 73"/>
                  <a:gd name="T32" fmla="*/ 0 w 53"/>
                  <a:gd name="T33" fmla="*/ 0 h 73"/>
                  <a:gd name="T34" fmla="*/ 0 w 53"/>
                  <a:gd name="T35" fmla="*/ 0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8" name="Freeform 166"/>
              <p:cNvSpPr>
                <a:spLocks/>
              </p:cNvSpPr>
              <p:nvPr/>
            </p:nvSpPr>
            <p:spPr bwMode="auto">
              <a:xfrm>
                <a:off x="3823" y="3066"/>
                <a:ext cx="26" cy="36"/>
              </a:xfrm>
              <a:custGeom>
                <a:avLst/>
                <a:gdLst>
                  <a:gd name="T0" fmla="*/ 0 w 53"/>
                  <a:gd name="T1" fmla="*/ 0 h 73"/>
                  <a:gd name="T2" fmla="*/ 0 w 53"/>
                  <a:gd name="T3" fmla="*/ 0 h 73"/>
                  <a:gd name="T4" fmla="*/ 0 w 53"/>
                  <a:gd name="T5" fmla="*/ 0 h 73"/>
                  <a:gd name="T6" fmla="*/ 0 w 53"/>
                  <a:gd name="T7" fmla="*/ 0 h 73"/>
                  <a:gd name="T8" fmla="*/ 0 w 53"/>
                  <a:gd name="T9" fmla="*/ 0 h 73"/>
                  <a:gd name="T10" fmla="*/ 0 w 53"/>
                  <a:gd name="T11" fmla="*/ 0 h 73"/>
                  <a:gd name="T12" fmla="*/ 0 w 53"/>
                  <a:gd name="T13" fmla="*/ 0 h 73"/>
                  <a:gd name="T14" fmla="*/ 0 w 53"/>
                  <a:gd name="T15" fmla="*/ 0 h 73"/>
                  <a:gd name="T16" fmla="*/ 0 w 53"/>
                  <a:gd name="T17" fmla="*/ 0 h 73"/>
                  <a:gd name="T18" fmla="*/ 0 w 53"/>
                  <a:gd name="T19" fmla="*/ 0 h 73"/>
                  <a:gd name="T20" fmla="*/ 0 w 53"/>
                  <a:gd name="T21" fmla="*/ 0 h 73"/>
                  <a:gd name="T22" fmla="*/ 0 w 53"/>
                  <a:gd name="T23" fmla="*/ 0 h 73"/>
                  <a:gd name="T24" fmla="*/ 0 w 53"/>
                  <a:gd name="T25" fmla="*/ 0 h 73"/>
                  <a:gd name="T26" fmla="*/ 0 w 53"/>
                  <a:gd name="T27" fmla="*/ 0 h 73"/>
                  <a:gd name="T28" fmla="*/ 0 w 53"/>
                  <a:gd name="T29" fmla="*/ 0 h 73"/>
                  <a:gd name="T30" fmla="*/ 0 w 53"/>
                  <a:gd name="T31" fmla="*/ 0 h 73"/>
                  <a:gd name="T32" fmla="*/ 0 w 53"/>
                  <a:gd name="T33" fmla="*/ 0 h 73"/>
                  <a:gd name="T34" fmla="*/ 0 w 53"/>
                  <a:gd name="T35" fmla="*/ 0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9" name="Freeform 167"/>
              <p:cNvSpPr>
                <a:spLocks/>
              </p:cNvSpPr>
              <p:nvPr/>
            </p:nvSpPr>
            <p:spPr bwMode="auto">
              <a:xfrm>
                <a:off x="3793" y="3081"/>
                <a:ext cx="36" cy="29"/>
              </a:xfrm>
              <a:custGeom>
                <a:avLst/>
                <a:gdLst>
                  <a:gd name="T0" fmla="*/ 1 w 71"/>
                  <a:gd name="T1" fmla="*/ 1 h 58"/>
                  <a:gd name="T2" fmla="*/ 1 w 71"/>
                  <a:gd name="T3" fmla="*/ 1 h 58"/>
                  <a:gd name="T4" fmla="*/ 1 w 71"/>
                  <a:gd name="T5" fmla="*/ 1 h 58"/>
                  <a:gd name="T6" fmla="*/ 1 w 71"/>
                  <a:gd name="T7" fmla="*/ 1 h 58"/>
                  <a:gd name="T8" fmla="*/ 1 w 71"/>
                  <a:gd name="T9" fmla="*/ 1 h 58"/>
                  <a:gd name="T10" fmla="*/ 1 w 71"/>
                  <a:gd name="T11" fmla="*/ 1 h 58"/>
                  <a:gd name="T12" fmla="*/ 1 w 71"/>
                  <a:gd name="T13" fmla="*/ 1 h 58"/>
                  <a:gd name="T14" fmla="*/ 1 w 71"/>
                  <a:gd name="T15" fmla="*/ 0 h 58"/>
                  <a:gd name="T16" fmla="*/ 1 w 71"/>
                  <a:gd name="T17" fmla="*/ 1 h 58"/>
                  <a:gd name="T18" fmla="*/ 1 w 71"/>
                  <a:gd name="T19" fmla="*/ 1 h 58"/>
                  <a:gd name="T20" fmla="*/ 0 w 71"/>
                  <a:gd name="T21" fmla="*/ 1 h 58"/>
                  <a:gd name="T22" fmla="*/ 1 w 71"/>
                  <a:gd name="T23" fmla="*/ 1 h 58"/>
                  <a:gd name="T24" fmla="*/ 1 w 71"/>
                  <a:gd name="T25" fmla="*/ 1 h 58"/>
                  <a:gd name="T26" fmla="*/ 1 w 71"/>
                  <a:gd name="T27" fmla="*/ 1 h 58"/>
                  <a:gd name="T28" fmla="*/ 1 w 71"/>
                  <a:gd name="T29" fmla="*/ 1 h 58"/>
                  <a:gd name="T30" fmla="*/ 1 w 71"/>
                  <a:gd name="T31" fmla="*/ 1 h 58"/>
                  <a:gd name="T32" fmla="*/ 1 w 71"/>
                  <a:gd name="T33" fmla="*/ 1 h 58"/>
                  <a:gd name="T34" fmla="*/ 1 w 71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0" name="Freeform 168"/>
              <p:cNvSpPr>
                <a:spLocks/>
              </p:cNvSpPr>
              <p:nvPr/>
            </p:nvSpPr>
            <p:spPr bwMode="auto">
              <a:xfrm>
                <a:off x="3793" y="3114"/>
                <a:ext cx="37" cy="28"/>
              </a:xfrm>
              <a:custGeom>
                <a:avLst/>
                <a:gdLst>
                  <a:gd name="T0" fmla="*/ 1 w 72"/>
                  <a:gd name="T1" fmla="*/ 1 h 56"/>
                  <a:gd name="T2" fmla="*/ 1 w 72"/>
                  <a:gd name="T3" fmla="*/ 0 h 56"/>
                  <a:gd name="T4" fmla="*/ 1 w 72"/>
                  <a:gd name="T5" fmla="*/ 0 h 56"/>
                  <a:gd name="T6" fmla="*/ 1 w 72"/>
                  <a:gd name="T7" fmla="*/ 0 h 56"/>
                  <a:gd name="T8" fmla="*/ 1 w 72"/>
                  <a:gd name="T9" fmla="*/ 0 h 56"/>
                  <a:gd name="T10" fmla="*/ 1 w 72"/>
                  <a:gd name="T11" fmla="*/ 1 h 56"/>
                  <a:gd name="T12" fmla="*/ 1 w 72"/>
                  <a:gd name="T13" fmla="*/ 1 h 56"/>
                  <a:gd name="T14" fmla="*/ 1 w 72"/>
                  <a:gd name="T15" fmla="*/ 1 h 56"/>
                  <a:gd name="T16" fmla="*/ 0 w 72"/>
                  <a:gd name="T17" fmla="*/ 1 h 56"/>
                  <a:gd name="T18" fmla="*/ 1 w 72"/>
                  <a:gd name="T19" fmla="*/ 1 h 56"/>
                  <a:gd name="T20" fmla="*/ 1 w 72"/>
                  <a:gd name="T21" fmla="*/ 1 h 56"/>
                  <a:gd name="T22" fmla="*/ 1 w 72"/>
                  <a:gd name="T23" fmla="*/ 1 h 56"/>
                  <a:gd name="T24" fmla="*/ 1 w 72"/>
                  <a:gd name="T25" fmla="*/ 1 h 56"/>
                  <a:gd name="T26" fmla="*/ 1 w 72"/>
                  <a:gd name="T27" fmla="*/ 1 h 56"/>
                  <a:gd name="T28" fmla="*/ 1 w 72"/>
                  <a:gd name="T29" fmla="*/ 1 h 56"/>
                  <a:gd name="T30" fmla="*/ 1 w 72"/>
                  <a:gd name="T31" fmla="*/ 1 h 56"/>
                  <a:gd name="T32" fmla="*/ 1 w 72"/>
                  <a:gd name="T33" fmla="*/ 1 h 56"/>
                  <a:gd name="T34" fmla="*/ 1 w 72"/>
                  <a:gd name="T35" fmla="*/ 1 h 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1" name="Freeform 169"/>
              <p:cNvSpPr>
                <a:spLocks/>
              </p:cNvSpPr>
              <p:nvPr/>
            </p:nvSpPr>
            <p:spPr bwMode="auto">
              <a:xfrm>
                <a:off x="3823" y="3121"/>
                <a:ext cx="26" cy="37"/>
              </a:xfrm>
              <a:custGeom>
                <a:avLst/>
                <a:gdLst>
                  <a:gd name="T0" fmla="*/ 0 w 53"/>
                  <a:gd name="T1" fmla="*/ 0 h 72"/>
                  <a:gd name="T2" fmla="*/ 0 w 53"/>
                  <a:gd name="T3" fmla="*/ 0 h 72"/>
                  <a:gd name="T4" fmla="*/ 0 w 53"/>
                  <a:gd name="T5" fmla="*/ 1 h 72"/>
                  <a:gd name="T6" fmla="*/ 0 w 53"/>
                  <a:gd name="T7" fmla="*/ 1 h 72"/>
                  <a:gd name="T8" fmla="*/ 0 w 53"/>
                  <a:gd name="T9" fmla="*/ 1 h 72"/>
                  <a:gd name="T10" fmla="*/ 0 w 53"/>
                  <a:gd name="T11" fmla="*/ 1 h 72"/>
                  <a:gd name="T12" fmla="*/ 0 w 53"/>
                  <a:gd name="T13" fmla="*/ 1 h 72"/>
                  <a:gd name="T14" fmla="*/ 0 w 53"/>
                  <a:gd name="T15" fmla="*/ 1 h 72"/>
                  <a:gd name="T16" fmla="*/ 0 w 53"/>
                  <a:gd name="T17" fmla="*/ 1 h 72"/>
                  <a:gd name="T18" fmla="*/ 0 w 53"/>
                  <a:gd name="T19" fmla="*/ 1 h 72"/>
                  <a:gd name="T20" fmla="*/ 0 w 53"/>
                  <a:gd name="T21" fmla="*/ 1 h 72"/>
                  <a:gd name="T22" fmla="*/ 0 w 53"/>
                  <a:gd name="T23" fmla="*/ 1 h 72"/>
                  <a:gd name="T24" fmla="*/ 0 w 53"/>
                  <a:gd name="T25" fmla="*/ 1 h 72"/>
                  <a:gd name="T26" fmla="*/ 0 w 53"/>
                  <a:gd name="T27" fmla="*/ 1 h 72"/>
                  <a:gd name="T28" fmla="*/ 0 w 53"/>
                  <a:gd name="T29" fmla="*/ 1 h 72"/>
                  <a:gd name="T30" fmla="*/ 0 w 53"/>
                  <a:gd name="T31" fmla="*/ 1 h 72"/>
                  <a:gd name="T32" fmla="*/ 0 w 53"/>
                  <a:gd name="T33" fmla="*/ 1 h 72"/>
                  <a:gd name="T34" fmla="*/ 0 w 53"/>
                  <a:gd name="T35" fmla="*/ 0 h 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2" name="Freeform 170"/>
              <p:cNvSpPr>
                <a:spLocks/>
              </p:cNvSpPr>
              <p:nvPr/>
            </p:nvSpPr>
            <p:spPr bwMode="auto">
              <a:xfrm>
                <a:off x="3843" y="3114"/>
                <a:ext cx="36" cy="28"/>
              </a:xfrm>
              <a:custGeom>
                <a:avLst/>
                <a:gdLst>
                  <a:gd name="T0" fmla="*/ 1 w 71"/>
                  <a:gd name="T1" fmla="*/ 0 h 56"/>
                  <a:gd name="T2" fmla="*/ 0 w 71"/>
                  <a:gd name="T3" fmla="*/ 1 h 56"/>
                  <a:gd name="T4" fmla="*/ 1 w 71"/>
                  <a:gd name="T5" fmla="*/ 1 h 56"/>
                  <a:gd name="T6" fmla="*/ 1 w 71"/>
                  <a:gd name="T7" fmla="*/ 1 h 56"/>
                  <a:gd name="T8" fmla="*/ 1 w 71"/>
                  <a:gd name="T9" fmla="*/ 1 h 56"/>
                  <a:gd name="T10" fmla="*/ 1 w 71"/>
                  <a:gd name="T11" fmla="*/ 1 h 56"/>
                  <a:gd name="T12" fmla="*/ 1 w 71"/>
                  <a:gd name="T13" fmla="*/ 1 h 56"/>
                  <a:gd name="T14" fmla="*/ 1 w 71"/>
                  <a:gd name="T15" fmla="*/ 1 h 56"/>
                  <a:gd name="T16" fmla="*/ 1 w 71"/>
                  <a:gd name="T17" fmla="*/ 1 h 56"/>
                  <a:gd name="T18" fmla="*/ 1 w 71"/>
                  <a:gd name="T19" fmla="*/ 1 h 56"/>
                  <a:gd name="T20" fmla="*/ 1 w 71"/>
                  <a:gd name="T21" fmla="*/ 1 h 56"/>
                  <a:gd name="T22" fmla="*/ 1 w 71"/>
                  <a:gd name="T23" fmla="*/ 1 h 56"/>
                  <a:gd name="T24" fmla="*/ 1 w 71"/>
                  <a:gd name="T25" fmla="*/ 1 h 56"/>
                  <a:gd name="T26" fmla="*/ 1 w 71"/>
                  <a:gd name="T27" fmla="*/ 1 h 56"/>
                  <a:gd name="T28" fmla="*/ 1 w 71"/>
                  <a:gd name="T29" fmla="*/ 0 h 56"/>
                  <a:gd name="T30" fmla="*/ 1 w 71"/>
                  <a:gd name="T31" fmla="*/ 0 h 56"/>
                  <a:gd name="T32" fmla="*/ 1 w 71"/>
                  <a:gd name="T33" fmla="*/ 0 h 56"/>
                  <a:gd name="T34" fmla="*/ 1 w 71"/>
                  <a:gd name="T35" fmla="*/ 0 h 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3" name="Freeform 171"/>
              <p:cNvSpPr>
                <a:spLocks/>
              </p:cNvSpPr>
              <p:nvPr/>
            </p:nvSpPr>
            <p:spPr bwMode="auto">
              <a:xfrm>
                <a:off x="3842" y="3081"/>
                <a:ext cx="37" cy="28"/>
              </a:xfrm>
              <a:custGeom>
                <a:avLst/>
                <a:gdLst>
                  <a:gd name="T0" fmla="*/ 0 w 72"/>
                  <a:gd name="T1" fmla="*/ 0 h 57"/>
                  <a:gd name="T2" fmla="*/ 1 w 72"/>
                  <a:gd name="T3" fmla="*/ 0 h 57"/>
                  <a:gd name="T4" fmla="*/ 1 w 72"/>
                  <a:gd name="T5" fmla="*/ 0 h 57"/>
                  <a:gd name="T6" fmla="*/ 1 w 72"/>
                  <a:gd name="T7" fmla="*/ 0 h 57"/>
                  <a:gd name="T8" fmla="*/ 1 w 72"/>
                  <a:gd name="T9" fmla="*/ 0 h 57"/>
                  <a:gd name="T10" fmla="*/ 1 w 72"/>
                  <a:gd name="T11" fmla="*/ 0 h 57"/>
                  <a:gd name="T12" fmla="*/ 1 w 72"/>
                  <a:gd name="T13" fmla="*/ 0 h 57"/>
                  <a:gd name="T14" fmla="*/ 1 w 72"/>
                  <a:gd name="T15" fmla="*/ 0 h 57"/>
                  <a:gd name="T16" fmla="*/ 1 w 72"/>
                  <a:gd name="T17" fmla="*/ 0 h 57"/>
                  <a:gd name="T18" fmla="*/ 1 w 72"/>
                  <a:gd name="T19" fmla="*/ 0 h 57"/>
                  <a:gd name="T20" fmla="*/ 1 w 72"/>
                  <a:gd name="T21" fmla="*/ 0 h 57"/>
                  <a:gd name="T22" fmla="*/ 1 w 72"/>
                  <a:gd name="T23" fmla="*/ 0 h 57"/>
                  <a:gd name="T24" fmla="*/ 1 w 72"/>
                  <a:gd name="T25" fmla="*/ 0 h 57"/>
                  <a:gd name="T26" fmla="*/ 1 w 72"/>
                  <a:gd name="T27" fmla="*/ 0 h 57"/>
                  <a:gd name="T28" fmla="*/ 1 w 72"/>
                  <a:gd name="T29" fmla="*/ 0 h 57"/>
                  <a:gd name="T30" fmla="*/ 1 w 72"/>
                  <a:gd name="T31" fmla="*/ 0 h 57"/>
                  <a:gd name="T32" fmla="*/ 1 w 72"/>
                  <a:gd name="T33" fmla="*/ 0 h 57"/>
                  <a:gd name="T34" fmla="*/ 0 w 72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4" name="Freeform 172"/>
              <p:cNvSpPr>
                <a:spLocks/>
              </p:cNvSpPr>
              <p:nvPr/>
            </p:nvSpPr>
            <p:spPr bwMode="auto">
              <a:xfrm>
                <a:off x="3134" y="3087"/>
                <a:ext cx="11" cy="12"/>
              </a:xfrm>
              <a:custGeom>
                <a:avLst/>
                <a:gdLst>
                  <a:gd name="T0" fmla="*/ 0 w 23"/>
                  <a:gd name="T1" fmla="*/ 1 h 24"/>
                  <a:gd name="T2" fmla="*/ 0 w 23"/>
                  <a:gd name="T3" fmla="*/ 1 h 24"/>
                  <a:gd name="T4" fmla="*/ 0 w 23"/>
                  <a:gd name="T5" fmla="*/ 1 h 24"/>
                  <a:gd name="T6" fmla="*/ 0 w 23"/>
                  <a:gd name="T7" fmla="*/ 1 h 24"/>
                  <a:gd name="T8" fmla="*/ 0 w 23"/>
                  <a:gd name="T9" fmla="*/ 1 h 24"/>
                  <a:gd name="T10" fmla="*/ 0 w 23"/>
                  <a:gd name="T11" fmla="*/ 1 h 24"/>
                  <a:gd name="T12" fmla="*/ 0 w 23"/>
                  <a:gd name="T13" fmla="*/ 1 h 24"/>
                  <a:gd name="T14" fmla="*/ 0 w 23"/>
                  <a:gd name="T15" fmla="*/ 1 h 24"/>
                  <a:gd name="T16" fmla="*/ 0 w 23"/>
                  <a:gd name="T17" fmla="*/ 0 h 24"/>
                  <a:gd name="T18" fmla="*/ 0 w 23"/>
                  <a:gd name="T19" fmla="*/ 1 h 24"/>
                  <a:gd name="T20" fmla="*/ 0 w 23"/>
                  <a:gd name="T21" fmla="*/ 1 h 24"/>
                  <a:gd name="T22" fmla="*/ 0 w 23"/>
                  <a:gd name="T23" fmla="*/ 1 h 24"/>
                  <a:gd name="T24" fmla="*/ 0 w 23"/>
                  <a:gd name="T25" fmla="*/ 1 h 24"/>
                  <a:gd name="T26" fmla="*/ 0 w 23"/>
                  <a:gd name="T27" fmla="*/ 1 h 24"/>
                  <a:gd name="T28" fmla="*/ 0 w 23"/>
                  <a:gd name="T29" fmla="*/ 1 h 24"/>
                  <a:gd name="T30" fmla="*/ 0 w 23"/>
                  <a:gd name="T31" fmla="*/ 1 h 24"/>
                  <a:gd name="T32" fmla="*/ 0 w 23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5" name="Freeform 173"/>
              <p:cNvSpPr>
                <a:spLocks/>
              </p:cNvSpPr>
              <p:nvPr/>
            </p:nvSpPr>
            <p:spPr bwMode="auto">
              <a:xfrm>
                <a:off x="3126" y="3048"/>
                <a:ext cx="26" cy="36"/>
              </a:xfrm>
              <a:custGeom>
                <a:avLst/>
                <a:gdLst>
                  <a:gd name="T0" fmla="*/ 1 w 52"/>
                  <a:gd name="T1" fmla="*/ 0 h 73"/>
                  <a:gd name="T2" fmla="*/ 1 w 52"/>
                  <a:gd name="T3" fmla="*/ 0 h 73"/>
                  <a:gd name="T4" fmla="*/ 1 w 52"/>
                  <a:gd name="T5" fmla="*/ 0 h 73"/>
                  <a:gd name="T6" fmla="*/ 1 w 52"/>
                  <a:gd name="T7" fmla="*/ 0 h 73"/>
                  <a:gd name="T8" fmla="*/ 1 w 52"/>
                  <a:gd name="T9" fmla="*/ 0 h 73"/>
                  <a:gd name="T10" fmla="*/ 1 w 52"/>
                  <a:gd name="T11" fmla="*/ 0 h 73"/>
                  <a:gd name="T12" fmla="*/ 1 w 52"/>
                  <a:gd name="T13" fmla="*/ 0 h 73"/>
                  <a:gd name="T14" fmla="*/ 1 w 52"/>
                  <a:gd name="T15" fmla="*/ 0 h 73"/>
                  <a:gd name="T16" fmla="*/ 1 w 52"/>
                  <a:gd name="T17" fmla="*/ 0 h 73"/>
                  <a:gd name="T18" fmla="*/ 1 w 52"/>
                  <a:gd name="T19" fmla="*/ 0 h 73"/>
                  <a:gd name="T20" fmla="*/ 1 w 52"/>
                  <a:gd name="T21" fmla="*/ 0 h 73"/>
                  <a:gd name="T22" fmla="*/ 1 w 52"/>
                  <a:gd name="T23" fmla="*/ 0 h 73"/>
                  <a:gd name="T24" fmla="*/ 0 w 52"/>
                  <a:gd name="T25" fmla="*/ 0 h 73"/>
                  <a:gd name="T26" fmla="*/ 1 w 52"/>
                  <a:gd name="T27" fmla="*/ 0 h 73"/>
                  <a:gd name="T28" fmla="*/ 1 w 52"/>
                  <a:gd name="T29" fmla="*/ 0 h 73"/>
                  <a:gd name="T30" fmla="*/ 1 w 52"/>
                  <a:gd name="T31" fmla="*/ 0 h 73"/>
                  <a:gd name="T32" fmla="*/ 1 w 52"/>
                  <a:gd name="T33" fmla="*/ 0 h 73"/>
                  <a:gd name="T34" fmla="*/ 1 w 52"/>
                  <a:gd name="T35" fmla="*/ 0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6" name="Freeform 174"/>
              <p:cNvSpPr>
                <a:spLocks/>
              </p:cNvSpPr>
              <p:nvPr/>
            </p:nvSpPr>
            <p:spPr bwMode="auto">
              <a:xfrm>
                <a:off x="3126" y="3048"/>
                <a:ext cx="26" cy="36"/>
              </a:xfrm>
              <a:custGeom>
                <a:avLst/>
                <a:gdLst>
                  <a:gd name="T0" fmla="*/ 1 w 52"/>
                  <a:gd name="T1" fmla="*/ 0 h 73"/>
                  <a:gd name="T2" fmla="*/ 1 w 52"/>
                  <a:gd name="T3" fmla="*/ 0 h 73"/>
                  <a:gd name="T4" fmla="*/ 1 w 52"/>
                  <a:gd name="T5" fmla="*/ 0 h 73"/>
                  <a:gd name="T6" fmla="*/ 1 w 52"/>
                  <a:gd name="T7" fmla="*/ 0 h 73"/>
                  <a:gd name="T8" fmla="*/ 1 w 52"/>
                  <a:gd name="T9" fmla="*/ 0 h 73"/>
                  <a:gd name="T10" fmla="*/ 1 w 52"/>
                  <a:gd name="T11" fmla="*/ 0 h 73"/>
                  <a:gd name="T12" fmla="*/ 1 w 52"/>
                  <a:gd name="T13" fmla="*/ 0 h 73"/>
                  <a:gd name="T14" fmla="*/ 1 w 52"/>
                  <a:gd name="T15" fmla="*/ 0 h 73"/>
                  <a:gd name="T16" fmla="*/ 1 w 52"/>
                  <a:gd name="T17" fmla="*/ 0 h 73"/>
                  <a:gd name="T18" fmla="*/ 1 w 52"/>
                  <a:gd name="T19" fmla="*/ 0 h 73"/>
                  <a:gd name="T20" fmla="*/ 1 w 52"/>
                  <a:gd name="T21" fmla="*/ 0 h 73"/>
                  <a:gd name="T22" fmla="*/ 1 w 52"/>
                  <a:gd name="T23" fmla="*/ 0 h 73"/>
                  <a:gd name="T24" fmla="*/ 0 w 52"/>
                  <a:gd name="T25" fmla="*/ 0 h 73"/>
                  <a:gd name="T26" fmla="*/ 1 w 52"/>
                  <a:gd name="T27" fmla="*/ 0 h 73"/>
                  <a:gd name="T28" fmla="*/ 1 w 52"/>
                  <a:gd name="T29" fmla="*/ 0 h 73"/>
                  <a:gd name="T30" fmla="*/ 1 w 52"/>
                  <a:gd name="T31" fmla="*/ 0 h 73"/>
                  <a:gd name="T32" fmla="*/ 1 w 52"/>
                  <a:gd name="T33" fmla="*/ 0 h 73"/>
                  <a:gd name="T34" fmla="*/ 1 w 52"/>
                  <a:gd name="T35" fmla="*/ 0 h 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7" name="Freeform 175"/>
              <p:cNvSpPr>
                <a:spLocks/>
              </p:cNvSpPr>
              <p:nvPr/>
            </p:nvSpPr>
            <p:spPr bwMode="auto">
              <a:xfrm>
                <a:off x="3097" y="3063"/>
                <a:ext cx="35" cy="28"/>
              </a:xfrm>
              <a:custGeom>
                <a:avLst/>
                <a:gdLst>
                  <a:gd name="T0" fmla="*/ 0 w 72"/>
                  <a:gd name="T1" fmla="*/ 0 h 58"/>
                  <a:gd name="T2" fmla="*/ 0 w 72"/>
                  <a:gd name="T3" fmla="*/ 0 h 58"/>
                  <a:gd name="T4" fmla="*/ 0 w 72"/>
                  <a:gd name="T5" fmla="*/ 0 h 58"/>
                  <a:gd name="T6" fmla="*/ 0 w 72"/>
                  <a:gd name="T7" fmla="*/ 0 h 58"/>
                  <a:gd name="T8" fmla="*/ 0 w 72"/>
                  <a:gd name="T9" fmla="*/ 0 h 58"/>
                  <a:gd name="T10" fmla="*/ 0 w 72"/>
                  <a:gd name="T11" fmla="*/ 0 h 58"/>
                  <a:gd name="T12" fmla="*/ 0 w 72"/>
                  <a:gd name="T13" fmla="*/ 0 h 58"/>
                  <a:gd name="T14" fmla="*/ 0 w 72"/>
                  <a:gd name="T15" fmla="*/ 0 h 58"/>
                  <a:gd name="T16" fmla="*/ 0 w 72"/>
                  <a:gd name="T17" fmla="*/ 0 h 58"/>
                  <a:gd name="T18" fmla="*/ 0 w 72"/>
                  <a:gd name="T19" fmla="*/ 0 h 58"/>
                  <a:gd name="T20" fmla="*/ 0 w 72"/>
                  <a:gd name="T21" fmla="*/ 0 h 58"/>
                  <a:gd name="T22" fmla="*/ 0 w 72"/>
                  <a:gd name="T23" fmla="*/ 0 h 58"/>
                  <a:gd name="T24" fmla="*/ 0 w 72"/>
                  <a:gd name="T25" fmla="*/ 0 h 58"/>
                  <a:gd name="T26" fmla="*/ 0 w 72"/>
                  <a:gd name="T27" fmla="*/ 0 h 58"/>
                  <a:gd name="T28" fmla="*/ 0 w 72"/>
                  <a:gd name="T29" fmla="*/ 0 h 58"/>
                  <a:gd name="T30" fmla="*/ 0 w 72"/>
                  <a:gd name="T31" fmla="*/ 0 h 58"/>
                  <a:gd name="T32" fmla="*/ 0 w 72"/>
                  <a:gd name="T33" fmla="*/ 0 h 58"/>
                  <a:gd name="T34" fmla="*/ 0 w 72"/>
                  <a:gd name="T35" fmla="*/ 0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8" name="Freeform 176"/>
              <p:cNvSpPr>
                <a:spLocks/>
              </p:cNvSpPr>
              <p:nvPr/>
            </p:nvSpPr>
            <p:spPr bwMode="auto">
              <a:xfrm>
                <a:off x="3097" y="3095"/>
                <a:ext cx="35" cy="29"/>
              </a:xfrm>
              <a:custGeom>
                <a:avLst/>
                <a:gdLst>
                  <a:gd name="T0" fmla="*/ 0 w 72"/>
                  <a:gd name="T1" fmla="*/ 1 h 56"/>
                  <a:gd name="T2" fmla="*/ 0 w 72"/>
                  <a:gd name="T3" fmla="*/ 0 h 56"/>
                  <a:gd name="T4" fmla="*/ 0 w 72"/>
                  <a:gd name="T5" fmla="*/ 0 h 56"/>
                  <a:gd name="T6" fmla="*/ 0 w 72"/>
                  <a:gd name="T7" fmla="*/ 0 h 56"/>
                  <a:gd name="T8" fmla="*/ 0 w 72"/>
                  <a:gd name="T9" fmla="*/ 0 h 56"/>
                  <a:gd name="T10" fmla="*/ 0 w 72"/>
                  <a:gd name="T11" fmla="*/ 1 h 56"/>
                  <a:gd name="T12" fmla="*/ 0 w 72"/>
                  <a:gd name="T13" fmla="*/ 1 h 56"/>
                  <a:gd name="T14" fmla="*/ 0 w 72"/>
                  <a:gd name="T15" fmla="*/ 1 h 56"/>
                  <a:gd name="T16" fmla="*/ 0 w 72"/>
                  <a:gd name="T17" fmla="*/ 1 h 56"/>
                  <a:gd name="T18" fmla="*/ 0 w 72"/>
                  <a:gd name="T19" fmla="*/ 1 h 56"/>
                  <a:gd name="T20" fmla="*/ 0 w 72"/>
                  <a:gd name="T21" fmla="*/ 1 h 56"/>
                  <a:gd name="T22" fmla="*/ 0 w 72"/>
                  <a:gd name="T23" fmla="*/ 1 h 56"/>
                  <a:gd name="T24" fmla="*/ 0 w 72"/>
                  <a:gd name="T25" fmla="*/ 1 h 56"/>
                  <a:gd name="T26" fmla="*/ 0 w 72"/>
                  <a:gd name="T27" fmla="*/ 1 h 56"/>
                  <a:gd name="T28" fmla="*/ 0 w 72"/>
                  <a:gd name="T29" fmla="*/ 1 h 56"/>
                  <a:gd name="T30" fmla="*/ 0 w 72"/>
                  <a:gd name="T31" fmla="*/ 1 h 56"/>
                  <a:gd name="T32" fmla="*/ 0 w 72"/>
                  <a:gd name="T33" fmla="*/ 1 h 56"/>
                  <a:gd name="T34" fmla="*/ 0 w 72"/>
                  <a:gd name="T35" fmla="*/ 1 h 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9" name="Freeform 177"/>
              <p:cNvSpPr>
                <a:spLocks/>
              </p:cNvSpPr>
              <p:nvPr/>
            </p:nvSpPr>
            <p:spPr bwMode="auto">
              <a:xfrm>
                <a:off x="3126" y="3102"/>
                <a:ext cx="27" cy="37"/>
              </a:xfrm>
              <a:custGeom>
                <a:avLst/>
                <a:gdLst>
                  <a:gd name="T0" fmla="*/ 1 w 53"/>
                  <a:gd name="T1" fmla="*/ 0 h 72"/>
                  <a:gd name="T2" fmla="*/ 1 w 53"/>
                  <a:gd name="T3" fmla="*/ 0 h 72"/>
                  <a:gd name="T4" fmla="*/ 1 w 53"/>
                  <a:gd name="T5" fmla="*/ 1 h 72"/>
                  <a:gd name="T6" fmla="*/ 1 w 53"/>
                  <a:gd name="T7" fmla="*/ 1 h 72"/>
                  <a:gd name="T8" fmla="*/ 1 w 53"/>
                  <a:gd name="T9" fmla="*/ 1 h 72"/>
                  <a:gd name="T10" fmla="*/ 1 w 53"/>
                  <a:gd name="T11" fmla="*/ 1 h 72"/>
                  <a:gd name="T12" fmla="*/ 0 w 53"/>
                  <a:gd name="T13" fmla="*/ 1 h 72"/>
                  <a:gd name="T14" fmla="*/ 1 w 53"/>
                  <a:gd name="T15" fmla="*/ 1 h 72"/>
                  <a:gd name="T16" fmla="*/ 1 w 53"/>
                  <a:gd name="T17" fmla="*/ 1 h 72"/>
                  <a:gd name="T18" fmla="*/ 1 w 53"/>
                  <a:gd name="T19" fmla="*/ 1 h 72"/>
                  <a:gd name="T20" fmla="*/ 1 w 53"/>
                  <a:gd name="T21" fmla="*/ 1 h 72"/>
                  <a:gd name="T22" fmla="*/ 1 w 53"/>
                  <a:gd name="T23" fmla="*/ 1 h 72"/>
                  <a:gd name="T24" fmla="*/ 1 w 53"/>
                  <a:gd name="T25" fmla="*/ 1 h 72"/>
                  <a:gd name="T26" fmla="*/ 1 w 53"/>
                  <a:gd name="T27" fmla="*/ 1 h 72"/>
                  <a:gd name="T28" fmla="*/ 1 w 53"/>
                  <a:gd name="T29" fmla="*/ 1 h 72"/>
                  <a:gd name="T30" fmla="*/ 1 w 53"/>
                  <a:gd name="T31" fmla="*/ 1 h 72"/>
                  <a:gd name="T32" fmla="*/ 1 w 53"/>
                  <a:gd name="T33" fmla="*/ 1 h 72"/>
                  <a:gd name="T34" fmla="*/ 1 w 53"/>
                  <a:gd name="T35" fmla="*/ 0 h 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0" name="Freeform 178"/>
              <p:cNvSpPr>
                <a:spLocks/>
              </p:cNvSpPr>
              <p:nvPr/>
            </p:nvSpPr>
            <p:spPr bwMode="auto">
              <a:xfrm>
                <a:off x="3146" y="3095"/>
                <a:ext cx="35" cy="29"/>
              </a:xfrm>
              <a:custGeom>
                <a:avLst/>
                <a:gdLst>
                  <a:gd name="T0" fmla="*/ 0 w 72"/>
                  <a:gd name="T1" fmla="*/ 0 h 57"/>
                  <a:gd name="T2" fmla="*/ 0 w 72"/>
                  <a:gd name="T3" fmla="*/ 1 h 57"/>
                  <a:gd name="T4" fmla="*/ 0 w 72"/>
                  <a:gd name="T5" fmla="*/ 1 h 57"/>
                  <a:gd name="T6" fmla="*/ 0 w 72"/>
                  <a:gd name="T7" fmla="*/ 1 h 57"/>
                  <a:gd name="T8" fmla="*/ 0 w 72"/>
                  <a:gd name="T9" fmla="*/ 1 h 57"/>
                  <a:gd name="T10" fmla="*/ 0 w 72"/>
                  <a:gd name="T11" fmla="*/ 1 h 57"/>
                  <a:gd name="T12" fmla="*/ 0 w 72"/>
                  <a:gd name="T13" fmla="*/ 1 h 57"/>
                  <a:gd name="T14" fmla="*/ 0 w 72"/>
                  <a:gd name="T15" fmla="*/ 1 h 57"/>
                  <a:gd name="T16" fmla="*/ 0 w 72"/>
                  <a:gd name="T17" fmla="*/ 1 h 57"/>
                  <a:gd name="T18" fmla="*/ 0 w 72"/>
                  <a:gd name="T19" fmla="*/ 1 h 57"/>
                  <a:gd name="T20" fmla="*/ 0 w 72"/>
                  <a:gd name="T21" fmla="*/ 1 h 57"/>
                  <a:gd name="T22" fmla="*/ 0 w 72"/>
                  <a:gd name="T23" fmla="*/ 1 h 57"/>
                  <a:gd name="T24" fmla="*/ 0 w 72"/>
                  <a:gd name="T25" fmla="*/ 1 h 57"/>
                  <a:gd name="T26" fmla="*/ 0 w 72"/>
                  <a:gd name="T27" fmla="*/ 1 h 57"/>
                  <a:gd name="T28" fmla="*/ 0 w 72"/>
                  <a:gd name="T29" fmla="*/ 0 h 57"/>
                  <a:gd name="T30" fmla="*/ 0 w 72"/>
                  <a:gd name="T31" fmla="*/ 0 h 57"/>
                  <a:gd name="T32" fmla="*/ 0 w 72"/>
                  <a:gd name="T33" fmla="*/ 0 h 57"/>
                  <a:gd name="T34" fmla="*/ 0 w 72"/>
                  <a:gd name="T35" fmla="*/ 0 h 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1" name="Freeform 179"/>
              <p:cNvSpPr>
                <a:spLocks/>
              </p:cNvSpPr>
              <p:nvPr/>
            </p:nvSpPr>
            <p:spPr bwMode="auto">
              <a:xfrm>
                <a:off x="3146" y="3062"/>
                <a:ext cx="35" cy="29"/>
              </a:xfrm>
              <a:custGeom>
                <a:avLst/>
                <a:gdLst>
                  <a:gd name="T0" fmla="*/ 0 w 72"/>
                  <a:gd name="T1" fmla="*/ 1 h 58"/>
                  <a:gd name="T2" fmla="*/ 0 w 72"/>
                  <a:gd name="T3" fmla="*/ 1 h 58"/>
                  <a:gd name="T4" fmla="*/ 0 w 72"/>
                  <a:gd name="T5" fmla="*/ 1 h 58"/>
                  <a:gd name="T6" fmla="*/ 0 w 72"/>
                  <a:gd name="T7" fmla="*/ 1 h 58"/>
                  <a:gd name="T8" fmla="*/ 0 w 72"/>
                  <a:gd name="T9" fmla="*/ 1 h 58"/>
                  <a:gd name="T10" fmla="*/ 0 w 72"/>
                  <a:gd name="T11" fmla="*/ 1 h 58"/>
                  <a:gd name="T12" fmla="*/ 0 w 72"/>
                  <a:gd name="T13" fmla="*/ 1 h 58"/>
                  <a:gd name="T14" fmla="*/ 0 w 72"/>
                  <a:gd name="T15" fmla="*/ 1 h 58"/>
                  <a:gd name="T16" fmla="*/ 0 w 72"/>
                  <a:gd name="T17" fmla="*/ 1 h 58"/>
                  <a:gd name="T18" fmla="*/ 0 w 72"/>
                  <a:gd name="T19" fmla="*/ 1 h 58"/>
                  <a:gd name="T20" fmla="*/ 0 w 72"/>
                  <a:gd name="T21" fmla="*/ 1 h 58"/>
                  <a:gd name="T22" fmla="*/ 0 w 72"/>
                  <a:gd name="T23" fmla="*/ 0 h 58"/>
                  <a:gd name="T24" fmla="*/ 0 w 72"/>
                  <a:gd name="T25" fmla="*/ 1 h 58"/>
                  <a:gd name="T26" fmla="*/ 0 w 72"/>
                  <a:gd name="T27" fmla="*/ 1 h 58"/>
                  <a:gd name="T28" fmla="*/ 0 w 72"/>
                  <a:gd name="T29" fmla="*/ 1 h 58"/>
                  <a:gd name="T30" fmla="*/ 0 w 72"/>
                  <a:gd name="T31" fmla="*/ 1 h 58"/>
                  <a:gd name="T32" fmla="*/ 0 w 72"/>
                  <a:gd name="T33" fmla="*/ 1 h 58"/>
                  <a:gd name="T34" fmla="*/ 0 w 72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2" name="Freeform 180"/>
              <p:cNvSpPr>
                <a:spLocks/>
              </p:cNvSpPr>
              <p:nvPr/>
            </p:nvSpPr>
            <p:spPr bwMode="auto">
              <a:xfrm>
                <a:off x="2933" y="2482"/>
                <a:ext cx="72" cy="84"/>
              </a:xfrm>
              <a:custGeom>
                <a:avLst/>
                <a:gdLst>
                  <a:gd name="T0" fmla="*/ 1 w 144"/>
                  <a:gd name="T1" fmla="*/ 0 h 167"/>
                  <a:gd name="T2" fmla="*/ 1 w 144"/>
                  <a:gd name="T3" fmla="*/ 1 h 167"/>
                  <a:gd name="T4" fmla="*/ 1 w 144"/>
                  <a:gd name="T5" fmla="*/ 1 h 167"/>
                  <a:gd name="T6" fmla="*/ 1 w 144"/>
                  <a:gd name="T7" fmla="*/ 1 h 167"/>
                  <a:gd name="T8" fmla="*/ 1 w 144"/>
                  <a:gd name="T9" fmla="*/ 1 h 167"/>
                  <a:gd name="T10" fmla="*/ 1 w 144"/>
                  <a:gd name="T11" fmla="*/ 1 h 167"/>
                  <a:gd name="T12" fmla="*/ 1 w 144"/>
                  <a:gd name="T13" fmla="*/ 1 h 167"/>
                  <a:gd name="T14" fmla="*/ 1 w 144"/>
                  <a:gd name="T15" fmla="*/ 1 h 167"/>
                  <a:gd name="T16" fmla="*/ 1 w 144"/>
                  <a:gd name="T17" fmla="*/ 1 h 167"/>
                  <a:gd name="T18" fmla="*/ 1 w 144"/>
                  <a:gd name="T19" fmla="*/ 1 h 167"/>
                  <a:gd name="T20" fmla="*/ 1 w 144"/>
                  <a:gd name="T21" fmla="*/ 1 h 167"/>
                  <a:gd name="T22" fmla="*/ 0 w 144"/>
                  <a:gd name="T23" fmla="*/ 1 h 167"/>
                  <a:gd name="T24" fmla="*/ 1 w 144"/>
                  <a:gd name="T25" fmla="*/ 1 h 167"/>
                  <a:gd name="T26" fmla="*/ 1 w 144"/>
                  <a:gd name="T27" fmla="*/ 1 h 167"/>
                  <a:gd name="T28" fmla="*/ 1 w 144"/>
                  <a:gd name="T29" fmla="*/ 1 h 167"/>
                  <a:gd name="T30" fmla="*/ 1 w 144"/>
                  <a:gd name="T31" fmla="*/ 1 h 167"/>
                  <a:gd name="T32" fmla="*/ 1 w 144"/>
                  <a:gd name="T33" fmla="*/ 1 h 167"/>
                  <a:gd name="T34" fmla="*/ 1 w 144"/>
                  <a:gd name="T35" fmla="*/ 1 h 167"/>
                  <a:gd name="T36" fmla="*/ 1 w 144"/>
                  <a:gd name="T37" fmla="*/ 1 h 167"/>
                  <a:gd name="T38" fmla="*/ 1 w 144"/>
                  <a:gd name="T39" fmla="*/ 1 h 167"/>
                  <a:gd name="T40" fmla="*/ 1 w 144"/>
                  <a:gd name="T41" fmla="*/ 1 h 167"/>
                  <a:gd name="T42" fmla="*/ 1 w 144"/>
                  <a:gd name="T43" fmla="*/ 1 h 167"/>
                  <a:gd name="T44" fmla="*/ 1 w 144"/>
                  <a:gd name="T45" fmla="*/ 1 h 167"/>
                  <a:gd name="T46" fmla="*/ 1 w 144"/>
                  <a:gd name="T47" fmla="*/ 1 h 167"/>
                  <a:gd name="T48" fmla="*/ 1 w 144"/>
                  <a:gd name="T49" fmla="*/ 0 h 1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3" name="Freeform 181"/>
              <p:cNvSpPr>
                <a:spLocks/>
              </p:cNvSpPr>
              <p:nvPr/>
            </p:nvSpPr>
            <p:spPr bwMode="auto">
              <a:xfrm>
                <a:off x="2898" y="2478"/>
                <a:ext cx="102" cy="40"/>
              </a:xfrm>
              <a:custGeom>
                <a:avLst/>
                <a:gdLst>
                  <a:gd name="T0" fmla="*/ 1 w 204"/>
                  <a:gd name="T1" fmla="*/ 0 h 82"/>
                  <a:gd name="T2" fmla="*/ 1 w 204"/>
                  <a:gd name="T3" fmla="*/ 0 h 82"/>
                  <a:gd name="T4" fmla="*/ 1 w 204"/>
                  <a:gd name="T5" fmla="*/ 0 h 82"/>
                  <a:gd name="T6" fmla="*/ 1 w 204"/>
                  <a:gd name="T7" fmla="*/ 0 h 82"/>
                  <a:gd name="T8" fmla="*/ 1 w 204"/>
                  <a:gd name="T9" fmla="*/ 0 h 82"/>
                  <a:gd name="T10" fmla="*/ 1 w 204"/>
                  <a:gd name="T11" fmla="*/ 0 h 82"/>
                  <a:gd name="T12" fmla="*/ 1 w 204"/>
                  <a:gd name="T13" fmla="*/ 0 h 82"/>
                  <a:gd name="T14" fmla="*/ 1 w 204"/>
                  <a:gd name="T15" fmla="*/ 0 h 82"/>
                  <a:gd name="T16" fmla="*/ 1 w 204"/>
                  <a:gd name="T17" fmla="*/ 0 h 82"/>
                  <a:gd name="T18" fmla="*/ 1 w 204"/>
                  <a:gd name="T19" fmla="*/ 0 h 82"/>
                  <a:gd name="T20" fmla="*/ 1 w 204"/>
                  <a:gd name="T21" fmla="*/ 0 h 82"/>
                  <a:gd name="T22" fmla="*/ 1 w 204"/>
                  <a:gd name="T23" fmla="*/ 0 h 82"/>
                  <a:gd name="T24" fmla="*/ 1 w 204"/>
                  <a:gd name="T25" fmla="*/ 0 h 82"/>
                  <a:gd name="T26" fmla="*/ 1 w 204"/>
                  <a:gd name="T27" fmla="*/ 0 h 82"/>
                  <a:gd name="T28" fmla="*/ 1 w 204"/>
                  <a:gd name="T29" fmla="*/ 0 h 82"/>
                  <a:gd name="T30" fmla="*/ 1 w 204"/>
                  <a:gd name="T31" fmla="*/ 0 h 82"/>
                  <a:gd name="T32" fmla="*/ 1 w 204"/>
                  <a:gd name="T33" fmla="*/ 0 h 82"/>
                  <a:gd name="T34" fmla="*/ 1 w 204"/>
                  <a:gd name="T35" fmla="*/ 0 h 82"/>
                  <a:gd name="T36" fmla="*/ 0 w 204"/>
                  <a:gd name="T37" fmla="*/ 0 h 82"/>
                  <a:gd name="T38" fmla="*/ 1 w 204"/>
                  <a:gd name="T39" fmla="*/ 0 h 82"/>
                  <a:gd name="T40" fmla="*/ 1 w 204"/>
                  <a:gd name="T41" fmla="*/ 0 h 82"/>
                  <a:gd name="T42" fmla="*/ 1 w 204"/>
                  <a:gd name="T43" fmla="*/ 0 h 82"/>
                  <a:gd name="T44" fmla="*/ 1 w 204"/>
                  <a:gd name="T45" fmla="*/ 0 h 82"/>
                  <a:gd name="T46" fmla="*/ 1 w 204"/>
                  <a:gd name="T47" fmla="*/ 0 h 82"/>
                  <a:gd name="T48" fmla="*/ 1 w 204"/>
                  <a:gd name="T49" fmla="*/ 0 h 82"/>
                  <a:gd name="T50" fmla="*/ 1 w 204"/>
                  <a:gd name="T51" fmla="*/ 0 h 82"/>
                  <a:gd name="T52" fmla="*/ 1 w 204"/>
                  <a:gd name="T53" fmla="*/ 0 h 82"/>
                  <a:gd name="T54" fmla="*/ 1 w 204"/>
                  <a:gd name="T55" fmla="*/ 0 h 82"/>
                  <a:gd name="T56" fmla="*/ 1 w 204"/>
                  <a:gd name="T57" fmla="*/ 0 h 82"/>
                  <a:gd name="T58" fmla="*/ 1 w 204"/>
                  <a:gd name="T59" fmla="*/ 0 h 82"/>
                  <a:gd name="T60" fmla="*/ 1 w 204"/>
                  <a:gd name="T61" fmla="*/ 0 h 82"/>
                  <a:gd name="T62" fmla="*/ 1 w 204"/>
                  <a:gd name="T63" fmla="*/ 0 h 82"/>
                  <a:gd name="T64" fmla="*/ 1 w 204"/>
                  <a:gd name="T65" fmla="*/ 0 h 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4" name="Freeform 182"/>
              <p:cNvSpPr>
                <a:spLocks/>
              </p:cNvSpPr>
              <p:nvPr/>
            </p:nvSpPr>
            <p:spPr bwMode="auto">
              <a:xfrm>
                <a:off x="2996" y="2482"/>
                <a:ext cx="42" cy="104"/>
              </a:xfrm>
              <a:custGeom>
                <a:avLst/>
                <a:gdLst>
                  <a:gd name="T0" fmla="*/ 1 w 84"/>
                  <a:gd name="T1" fmla="*/ 0 h 208"/>
                  <a:gd name="T2" fmla="*/ 1 w 84"/>
                  <a:gd name="T3" fmla="*/ 1 h 208"/>
                  <a:gd name="T4" fmla="*/ 1 w 84"/>
                  <a:gd name="T5" fmla="*/ 1 h 208"/>
                  <a:gd name="T6" fmla="*/ 1 w 84"/>
                  <a:gd name="T7" fmla="*/ 1 h 208"/>
                  <a:gd name="T8" fmla="*/ 1 w 84"/>
                  <a:gd name="T9" fmla="*/ 1 h 208"/>
                  <a:gd name="T10" fmla="*/ 1 w 84"/>
                  <a:gd name="T11" fmla="*/ 1 h 208"/>
                  <a:gd name="T12" fmla="*/ 1 w 84"/>
                  <a:gd name="T13" fmla="*/ 1 h 208"/>
                  <a:gd name="T14" fmla="*/ 1 w 84"/>
                  <a:gd name="T15" fmla="*/ 1 h 208"/>
                  <a:gd name="T16" fmla="*/ 1 w 84"/>
                  <a:gd name="T17" fmla="*/ 1 h 208"/>
                  <a:gd name="T18" fmla="*/ 1 w 84"/>
                  <a:gd name="T19" fmla="*/ 1 h 208"/>
                  <a:gd name="T20" fmla="*/ 1 w 84"/>
                  <a:gd name="T21" fmla="*/ 1 h 208"/>
                  <a:gd name="T22" fmla="*/ 1 w 84"/>
                  <a:gd name="T23" fmla="*/ 1 h 208"/>
                  <a:gd name="T24" fmla="*/ 1 w 84"/>
                  <a:gd name="T25" fmla="*/ 1 h 208"/>
                  <a:gd name="T26" fmla="*/ 0 w 84"/>
                  <a:gd name="T27" fmla="*/ 1 h 208"/>
                  <a:gd name="T28" fmla="*/ 1 w 84"/>
                  <a:gd name="T29" fmla="*/ 1 h 208"/>
                  <a:gd name="T30" fmla="*/ 1 w 84"/>
                  <a:gd name="T31" fmla="*/ 1 h 208"/>
                  <a:gd name="T32" fmla="*/ 1 w 84"/>
                  <a:gd name="T33" fmla="*/ 1 h 208"/>
                  <a:gd name="T34" fmla="*/ 1 w 84"/>
                  <a:gd name="T35" fmla="*/ 1 h 208"/>
                  <a:gd name="T36" fmla="*/ 1 w 84"/>
                  <a:gd name="T37" fmla="*/ 1 h 208"/>
                  <a:gd name="T38" fmla="*/ 1 w 84"/>
                  <a:gd name="T39" fmla="*/ 1 h 208"/>
                  <a:gd name="T40" fmla="*/ 1 w 84"/>
                  <a:gd name="T41" fmla="*/ 0 h 20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5" name="Freeform 183"/>
              <p:cNvSpPr>
                <a:spLocks/>
              </p:cNvSpPr>
              <p:nvPr/>
            </p:nvSpPr>
            <p:spPr bwMode="auto">
              <a:xfrm>
                <a:off x="3013" y="2479"/>
                <a:ext cx="72" cy="84"/>
              </a:xfrm>
              <a:custGeom>
                <a:avLst/>
                <a:gdLst>
                  <a:gd name="T0" fmla="*/ 0 w 144"/>
                  <a:gd name="T1" fmla="*/ 0 h 170"/>
                  <a:gd name="T2" fmla="*/ 1 w 144"/>
                  <a:gd name="T3" fmla="*/ 0 h 170"/>
                  <a:gd name="T4" fmla="*/ 1 w 144"/>
                  <a:gd name="T5" fmla="*/ 0 h 170"/>
                  <a:gd name="T6" fmla="*/ 1 w 144"/>
                  <a:gd name="T7" fmla="*/ 0 h 170"/>
                  <a:gd name="T8" fmla="*/ 1 w 144"/>
                  <a:gd name="T9" fmla="*/ 0 h 170"/>
                  <a:gd name="T10" fmla="*/ 1 w 144"/>
                  <a:gd name="T11" fmla="*/ 0 h 170"/>
                  <a:gd name="T12" fmla="*/ 1 w 144"/>
                  <a:gd name="T13" fmla="*/ 0 h 170"/>
                  <a:gd name="T14" fmla="*/ 1 w 144"/>
                  <a:gd name="T15" fmla="*/ 0 h 170"/>
                  <a:gd name="T16" fmla="*/ 1 w 144"/>
                  <a:gd name="T17" fmla="*/ 0 h 170"/>
                  <a:gd name="T18" fmla="*/ 1 w 144"/>
                  <a:gd name="T19" fmla="*/ 0 h 170"/>
                  <a:gd name="T20" fmla="*/ 1 w 144"/>
                  <a:gd name="T21" fmla="*/ 0 h 170"/>
                  <a:gd name="T22" fmla="*/ 1 w 144"/>
                  <a:gd name="T23" fmla="*/ 0 h 170"/>
                  <a:gd name="T24" fmla="*/ 1 w 144"/>
                  <a:gd name="T25" fmla="*/ 0 h 170"/>
                  <a:gd name="T26" fmla="*/ 1 w 144"/>
                  <a:gd name="T27" fmla="*/ 0 h 170"/>
                  <a:gd name="T28" fmla="*/ 1 w 144"/>
                  <a:gd name="T29" fmla="*/ 0 h 170"/>
                  <a:gd name="T30" fmla="*/ 1 w 144"/>
                  <a:gd name="T31" fmla="*/ 0 h 170"/>
                  <a:gd name="T32" fmla="*/ 1 w 144"/>
                  <a:gd name="T33" fmla="*/ 0 h 170"/>
                  <a:gd name="T34" fmla="*/ 1 w 144"/>
                  <a:gd name="T35" fmla="*/ 0 h 170"/>
                  <a:gd name="T36" fmla="*/ 1 w 144"/>
                  <a:gd name="T37" fmla="*/ 0 h 170"/>
                  <a:gd name="T38" fmla="*/ 1 w 144"/>
                  <a:gd name="T39" fmla="*/ 0 h 170"/>
                  <a:gd name="T40" fmla="*/ 1 w 144"/>
                  <a:gd name="T41" fmla="*/ 0 h 170"/>
                  <a:gd name="T42" fmla="*/ 1 w 144"/>
                  <a:gd name="T43" fmla="*/ 0 h 170"/>
                  <a:gd name="T44" fmla="*/ 1 w 144"/>
                  <a:gd name="T45" fmla="*/ 0 h 170"/>
                  <a:gd name="T46" fmla="*/ 1 w 144"/>
                  <a:gd name="T47" fmla="*/ 0 h 170"/>
                  <a:gd name="T48" fmla="*/ 0 w 144"/>
                  <a:gd name="T49" fmla="*/ 0 h 17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6" name="Freeform 184"/>
              <p:cNvSpPr>
                <a:spLocks/>
              </p:cNvSpPr>
              <p:nvPr/>
            </p:nvSpPr>
            <p:spPr bwMode="auto">
              <a:xfrm>
                <a:off x="3020" y="2460"/>
                <a:ext cx="99" cy="51"/>
              </a:xfrm>
              <a:custGeom>
                <a:avLst/>
                <a:gdLst>
                  <a:gd name="T0" fmla="*/ 0 w 199"/>
                  <a:gd name="T1" fmla="*/ 0 h 103"/>
                  <a:gd name="T2" fmla="*/ 0 w 199"/>
                  <a:gd name="T3" fmla="*/ 0 h 103"/>
                  <a:gd name="T4" fmla="*/ 0 w 199"/>
                  <a:gd name="T5" fmla="*/ 0 h 103"/>
                  <a:gd name="T6" fmla="*/ 0 w 199"/>
                  <a:gd name="T7" fmla="*/ 0 h 103"/>
                  <a:gd name="T8" fmla="*/ 0 w 199"/>
                  <a:gd name="T9" fmla="*/ 0 h 103"/>
                  <a:gd name="T10" fmla="*/ 0 w 199"/>
                  <a:gd name="T11" fmla="*/ 0 h 103"/>
                  <a:gd name="T12" fmla="*/ 0 w 199"/>
                  <a:gd name="T13" fmla="*/ 0 h 103"/>
                  <a:gd name="T14" fmla="*/ 0 w 199"/>
                  <a:gd name="T15" fmla="*/ 0 h 103"/>
                  <a:gd name="T16" fmla="*/ 0 w 199"/>
                  <a:gd name="T17" fmla="*/ 0 h 103"/>
                  <a:gd name="T18" fmla="*/ 0 w 199"/>
                  <a:gd name="T19" fmla="*/ 0 h 103"/>
                  <a:gd name="T20" fmla="*/ 0 w 199"/>
                  <a:gd name="T21" fmla="*/ 0 h 103"/>
                  <a:gd name="T22" fmla="*/ 0 w 199"/>
                  <a:gd name="T23" fmla="*/ 0 h 103"/>
                  <a:gd name="T24" fmla="*/ 0 w 199"/>
                  <a:gd name="T25" fmla="*/ 0 h 103"/>
                  <a:gd name="T26" fmla="*/ 0 w 199"/>
                  <a:gd name="T27" fmla="*/ 0 h 103"/>
                  <a:gd name="T28" fmla="*/ 0 w 199"/>
                  <a:gd name="T29" fmla="*/ 0 h 103"/>
                  <a:gd name="T30" fmla="*/ 0 w 199"/>
                  <a:gd name="T31" fmla="*/ 0 h 103"/>
                  <a:gd name="T32" fmla="*/ 0 w 199"/>
                  <a:gd name="T33" fmla="*/ 0 h 103"/>
                  <a:gd name="T34" fmla="*/ 0 w 199"/>
                  <a:gd name="T35" fmla="*/ 0 h 103"/>
                  <a:gd name="T36" fmla="*/ 0 w 199"/>
                  <a:gd name="T37" fmla="*/ 0 h 103"/>
                  <a:gd name="T38" fmla="*/ 0 w 199"/>
                  <a:gd name="T39" fmla="*/ 0 h 103"/>
                  <a:gd name="T40" fmla="*/ 0 w 199"/>
                  <a:gd name="T41" fmla="*/ 0 h 103"/>
                  <a:gd name="T42" fmla="*/ 0 w 199"/>
                  <a:gd name="T43" fmla="*/ 0 h 103"/>
                  <a:gd name="T44" fmla="*/ 0 w 199"/>
                  <a:gd name="T45" fmla="*/ 0 h 103"/>
                  <a:gd name="T46" fmla="*/ 0 w 199"/>
                  <a:gd name="T47" fmla="*/ 0 h 103"/>
                  <a:gd name="T48" fmla="*/ 0 w 199"/>
                  <a:gd name="T49" fmla="*/ 0 h 103"/>
                  <a:gd name="T50" fmla="*/ 0 w 199"/>
                  <a:gd name="T51" fmla="*/ 0 h 103"/>
                  <a:gd name="T52" fmla="*/ 0 w 199"/>
                  <a:gd name="T53" fmla="*/ 0 h 103"/>
                  <a:gd name="T54" fmla="*/ 0 w 199"/>
                  <a:gd name="T55" fmla="*/ 0 h 103"/>
                  <a:gd name="T56" fmla="*/ 0 w 199"/>
                  <a:gd name="T57" fmla="*/ 0 h 103"/>
                  <a:gd name="T58" fmla="*/ 0 w 199"/>
                  <a:gd name="T59" fmla="*/ 0 h 103"/>
                  <a:gd name="T60" fmla="*/ 0 w 199"/>
                  <a:gd name="T61" fmla="*/ 0 h 103"/>
                  <a:gd name="T62" fmla="*/ 0 w 199"/>
                  <a:gd name="T63" fmla="*/ 0 h 103"/>
                  <a:gd name="T64" fmla="*/ 0 w 199"/>
                  <a:gd name="T65" fmla="*/ 0 h 10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7" name="Freeform 185"/>
              <p:cNvSpPr>
                <a:spLocks/>
              </p:cNvSpPr>
              <p:nvPr/>
            </p:nvSpPr>
            <p:spPr bwMode="auto">
              <a:xfrm>
                <a:off x="3093" y="3326"/>
                <a:ext cx="53" cy="98"/>
              </a:xfrm>
              <a:custGeom>
                <a:avLst/>
                <a:gdLst>
                  <a:gd name="T0" fmla="*/ 0 w 107"/>
                  <a:gd name="T1" fmla="*/ 0 h 195"/>
                  <a:gd name="T2" fmla="*/ 0 w 107"/>
                  <a:gd name="T3" fmla="*/ 1 h 195"/>
                  <a:gd name="T4" fmla="*/ 0 w 107"/>
                  <a:gd name="T5" fmla="*/ 1 h 195"/>
                  <a:gd name="T6" fmla="*/ 0 w 107"/>
                  <a:gd name="T7" fmla="*/ 1 h 195"/>
                  <a:gd name="T8" fmla="*/ 0 w 107"/>
                  <a:gd name="T9" fmla="*/ 1 h 195"/>
                  <a:gd name="T10" fmla="*/ 0 w 107"/>
                  <a:gd name="T11" fmla="*/ 1 h 195"/>
                  <a:gd name="T12" fmla="*/ 0 w 107"/>
                  <a:gd name="T13" fmla="*/ 1 h 195"/>
                  <a:gd name="T14" fmla="*/ 0 w 107"/>
                  <a:gd name="T15" fmla="*/ 1 h 195"/>
                  <a:gd name="T16" fmla="*/ 0 w 107"/>
                  <a:gd name="T17" fmla="*/ 1 h 195"/>
                  <a:gd name="T18" fmla="*/ 0 w 107"/>
                  <a:gd name="T19" fmla="*/ 1 h 195"/>
                  <a:gd name="T20" fmla="*/ 0 w 107"/>
                  <a:gd name="T21" fmla="*/ 1 h 195"/>
                  <a:gd name="T22" fmla="*/ 0 w 107"/>
                  <a:gd name="T23" fmla="*/ 1 h 195"/>
                  <a:gd name="T24" fmla="*/ 0 w 107"/>
                  <a:gd name="T25" fmla="*/ 1 h 195"/>
                  <a:gd name="T26" fmla="*/ 0 w 107"/>
                  <a:gd name="T27" fmla="*/ 1 h 195"/>
                  <a:gd name="T28" fmla="*/ 0 w 107"/>
                  <a:gd name="T29" fmla="*/ 1 h 195"/>
                  <a:gd name="T30" fmla="*/ 0 w 107"/>
                  <a:gd name="T31" fmla="*/ 1 h 195"/>
                  <a:gd name="T32" fmla="*/ 0 w 107"/>
                  <a:gd name="T33" fmla="*/ 1 h 195"/>
                  <a:gd name="T34" fmla="*/ 0 w 107"/>
                  <a:gd name="T35" fmla="*/ 1 h 195"/>
                  <a:gd name="T36" fmla="*/ 0 w 107"/>
                  <a:gd name="T37" fmla="*/ 1 h 195"/>
                  <a:gd name="T38" fmla="*/ 0 w 107"/>
                  <a:gd name="T39" fmla="*/ 1 h 195"/>
                  <a:gd name="T40" fmla="*/ 0 w 107"/>
                  <a:gd name="T41" fmla="*/ 1 h 195"/>
                  <a:gd name="T42" fmla="*/ 0 w 107"/>
                  <a:gd name="T43" fmla="*/ 1 h 195"/>
                  <a:gd name="T44" fmla="*/ 0 w 107"/>
                  <a:gd name="T45" fmla="*/ 1 h 195"/>
                  <a:gd name="T46" fmla="*/ 0 w 107"/>
                  <a:gd name="T47" fmla="*/ 1 h 195"/>
                  <a:gd name="T48" fmla="*/ 0 w 107"/>
                  <a:gd name="T49" fmla="*/ 0 h 19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8" name="Freeform 186"/>
              <p:cNvSpPr>
                <a:spLocks/>
              </p:cNvSpPr>
              <p:nvPr/>
            </p:nvSpPr>
            <p:spPr bwMode="auto">
              <a:xfrm>
                <a:off x="3043" y="3323"/>
                <a:ext cx="91" cy="63"/>
              </a:xfrm>
              <a:custGeom>
                <a:avLst/>
                <a:gdLst>
                  <a:gd name="T0" fmla="*/ 0 w 183"/>
                  <a:gd name="T1" fmla="*/ 0 h 126"/>
                  <a:gd name="T2" fmla="*/ 0 w 183"/>
                  <a:gd name="T3" fmla="*/ 1 h 126"/>
                  <a:gd name="T4" fmla="*/ 0 w 183"/>
                  <a:gd name="T5" fmla="*/ 1 h 126"/>
                  <a:gd name="T6" fmla="*/ 0 w 183"/>
                  <a:gd name="T7" fmla="*/ 1 h 126"/>
                  <a:gd name="T8" fmla="*/ 0 w 183"/>
                  <a:gd name="T9" fmla="*/ 1 h 126"/>
                  <a:gd name="T10" fmla="*/ 0 w 183"/>
                  <a:gd name="T11" fmla="*/ 1 h 126"/>
                  <a:gd name="T12" fmla="*/ 0 w 183"/>
                  <a:gd name="T13" fmla="*/ 1 h 126"/>
                  <a:gd name="T14" fmla="*/ 0 w 183"/>
                  <a:gd name="T15" fmla="*/ 1 h 126"/>
                  <a:gd name="T16" fmla="*/ 0 w 183"/>
                  <a:gd name="T17" fmla="*/ 1 h 126"/>
                  <a:gd name="T18" fmla="*/ 0 w 183"/>
                  <a:gd name="T19" fmla="*/ 1 h 126"/>
                  <a:gd name="T20" fmla="*/ 0 w 183"/>
                  <a:gd name="T21" fmla="*/ 1 h 126"/>
                  <a:gd name="T22" fmla="*/ 0 w 183"/>
                  <a:gd name="T23" fmla="*/ 1 h 126"/>
                  <a:gd name="T24" fmla="*/ 0 w 183"/>
                  <a:gd name="T25" fmla="*/ 1 h 126"/>
                  <a:gd name="T26" fmla="*/ 0 w 183"/>
                  <a:gd name="T27" fmla="*/ 1 h 126"/>
                  <a:gd name="T28" fmla="*/ 0 w 183"/>
                  <a:gd name="T29" fmla="*/ 1 h 126"/>
                  <a:gd name="T30" fmla="*/ 0 w 183"/>
                  <a:gd name="T31" fmla="*/ 1 h 126"/>
                  <a:gd name="T32" fmla="*/ 0 w 183"/>
                  <a:gd name="T33" fmla="*/ 1 h 126"/>
                  <a:gd name="T34" fmla="*/ 0 w 183"/>
                  <a:gd name="T35" fmla="*/ 1 h 126"/>
                  <a:gd name="T36" fmla="*/ 0 w 183"/>
                  <a:gd name="T37" fmla="*/ 1 h 126"/>
                  <a:gd name="T38" fmla="*/ 0 w 183"/>
                  <a:gd name="T39" fmla="*/ 1 h 126"/>
                  <a:gd name="T40" fmla="*/ 0 w 183"/>
                  <a:gd name="T41" fmla="*/ 1 h 126"/>
                  <a:gd name="T42" fmla="*/ 0 w 183"/>
                  <a:gd name="T43" fmla="*/ 1 h 126"/>
                  <a:gd name="T44" fmla="*/ 0 w 183"/>
                  <a:gd name="T45" fmla="*/ 1 h 126"/>
                  <a:gd name="T46" fmla="*/ 0 w 183"/>
                  <a:gd name="T47" fmla="*/ 1 h 126"/>
                  <a:gd name="T48" fmla="*/ 0 w 183"/>
                  <a:gd name="T49" fmla="*/ 0 h 1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9" name="Freeform 187"/>
              <p:cNvSpPr>
                <a:spLocks/>
              </p:cNvSpPr>
              <p:nvPr/>
            </p:nvSpPr>
            <p:spPr bwMode="auto">
              <a:xfrm>
                <a:off x="3143" y="3325"/>
                <a:ext cx="52" cy="98"/>
              </a:xfrm>
              <a:custGeom>
                <a:avLst/>
                <a:gdLst>
                  <a:gd name="T0" fmla="*/ 0 w 102"/>
                  <a:gd name="T1" fmla="*/ 0 h 197"/>
                  <a:gd name="T2" fmla="*/ 1 w 102"/>
                  <a:gd name="T3" fmla="*/ 0 h 197"/>
                  <a:gd name="T4" fmla="*/ 1 w 102"/>
                  <a:gd name="T5" fmla="*/ 0 h 197"/>
                  <a:gd name="T6" fmla="*/ 1 w 102"/>
                  <a:gd name="T7" fmla="*/ 0 h 197"/>
                  <a:gd name="T8" fmla="*/ 1 w 102"/>
                  <a:gd name="T9" fmla="*/ 0 h 197"/>
                  <a:gd name="T10" fmla="*/ 1 w 102"/>
                  <a:gd name="T11" fmla="*/ 0 h 197"/>
                  <a:gd name="T12" fmla="*/ 1 w 102"/>
                  <a:gd name="T13" fmla="*/ 0 h 197"/>
                  <a:gd name="T14" fmla="*/ 1 w 102"/>
                  <a:gd name="T15" fmla="*/ 0 h 197"/>
                  <a:gd name="T16" fmla="*/ 1 w 102"/>
                  <a:gd name="T17" fmla="*/ 0 h 197"/>
                  <a:gd name="T18" fmla="*/ 1 w 102"/>
                  <a:gd name="T19" fmla="*/ 0 h 197"/>
                  <a:gd name="T20" fmla="*/ 1 w 102"/>
                  <a:gd name="T21" fmla="*/ 0 h 197"/>
                  <a:gd name="T22" fmla="*/ 1 w 102"/>
                  <a:gd name="T23" fmla="*/ 0 h 197"/>
                  <a:gd name="T24" fmla="*/ 1 w 102"/>
                  <a:gd name="T25" fmla="*/ 0 h 197"/>
                  <a:gd name="T26" fmla="*/ 1 w 102"/>
                  <a:gd name="T27" fmla="*/ 0 h 197"/>
                  <a:gd name="T28" fmla="*/ 1 w 102"/>
                  <a:gd name="T29" fmla="*/ 0 h 197"/>
                  <a:gd name="T30" fmla="*/ 1 w 102"/>
                  <a:gd name="T31" fmla="*/ 0 h 197"/>
                  <a:gd name="T32" fmla="*/ 1 w 102"/>
                  <a:gd name="T33" fmla="*/ 0 h 197"/>
                  <a:gd name="T34" fmla="*/ 1 w 102"/>
                  <a:gd name="T35" fmla="*/ 0 h 197"/>
                  <a:gd name="T36" fmla="*/ 1 w 102"/>
                  <a:gd name="T37" fmla="*/ 0 h 197"/>
                  <a:gd name="T38" fmla="*/ 1 w 102"/>
                  <a:gd name="T39" fmla="*/ 0 h 197"/>
                  <a:gd name="T40" fmla="*/ 1 w 102"/>
                  <a:gd name="T41" fmla="*/ 0 h 197"/>
                  <a:gd name="T42" fmla="*/ 1 w 102"/>
                  <a:gd name="T43" fmla="*/ 0 h 197"/>
                  <a:gd name="T44" fmla="*/ 1 w 102"/>
                  <a:gd name="T45" fmla="*/ 0 h 197"/>
                  <a:gd name="T46" fmla="*/ 1 w 102"/>
                  <a:gd name="T47" fmla="*/ 0 h 197"/>
                  <a:gd name="T48" fmla="*/ 0 w 102"/>
                  <a:gd name="T49" fmla="*/ 0 h 19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0" name="Freeform 188"/>
              <p:cNvSpPr>
                <a:spLocks/>
              </p:cNvSpPr>
              <p:nvPr/>
            </p:nvSpPr>
            <p:spPr bwMode="auto">
              <a:xfrm>
                <a:off x="3146" y="3319"/>
                <a:ext cx="90" cy="64"/>
              </a:xfrm>
              <a:custGeom>
                <a:avLst/>
                <a:gdLst>
                  <a:gd name="T0" fmla="*/ 0 w 180"/>
                  <a:gd name="T1" fmla="*/ 0 h 129"/>
                  <a:gd name="T2" fmla="*/ 1 w 180"/>
                  <a:gd name="T3" fmla="*/ 0 h 129"/>
                  <a:gd name="T4" fmla="*/ 1 w 180"/>
                  <a:gd name="T5" fmla="*/ 0 h 129"/>
                  <a:gd name="T6" fmla="*/ 1 w 180"/>
                  <a:gd name="T7" fmla="*/ 0 h 129"/>
                  <a:gd name="T8" fmla="*/ 1 w 180"/>
                  <a:gd name="T9" fmla="*/ 0 h 129"/>
                  <a:gd name="T10" fmla="*/ 1 w 180"/>
                  <a:gd name="T11" fmla="*/ 0 h 129"/>
                  <a:gd name="T12" fmla="*/ 1 w 180"/>
                  <a:gd name="T13" fmla="*/ 0 h 129"/>
                  <a:gd name="T14" fmla="*/ 1 w 180"/>
                  <a:gd name="T15" fmla="*/ 0 h 129"/>
                  <a:gd name="T16" fmla="*/ 1 w 180"/>
                  <a:gd name="T17" fmla="*/ 0 h 129"/>
                  <a:gd name="T18" fmla="*/ 1 w 180"/>
                  <a:gd name="T19" fmla="*/ 0 h 129"/>
                  <a:gd name="T20" fmla="*/ 1 w 180"/>
                  <a:gd name="T21" fmla="*/ 0 h 129"/>
                  <a:gd name="T22" fmla="*/ 1 w 180"/>
                  <a:gd name="T23" fmla="*/ 0 h 129"/>
                  <a:gd name="T24" fmla="*/ 1 w 180"/>
                  <a:gd name="T25" fmla="*/ 0 h 129"/>
                  <a:gd name="T26" fmla="*/ 1 w 180"/>
                  <a:gd name="T27" fmla="*/ 0 h 129"/>
                  <a:gd name="T28" fmla="*/ 1 w 180"/>
                  <a:gd name="T29" fmla="*/ 0 h 129"/>
                  <a:gd name="T30" fmla="*/ 1 w 180"/>
                  <a:gd name="T31" fmla="*/ 0 h 129"/>
                  <a:gd name="T32" fmla="*/ 1 w 180"/>
                  <a:gd name="T33" fmla="*/ 0 h 129"/>
                  <a:gd name="T34" fmla="*/ 1 w 180"/>
                  <a:gd name="T35" fmla="*/ 0 h 129"/>
                  <a:gd name="T36" fmla="*/ 1 w 180"/>
                  <a:gd name="T37" fmla="*/ 0 h 129"/>
                  <a:gd name="T38" fmla="*/ 1 w 180"/>
                  <a:gd name="T39" fmla="*/ 0 h 129"/>
                  <a:gd name="T40" fmla="*/ 1 w 180"/>
                  <a:gd name="T41" fmla="*/ 0 h 129"/>
                  <a:gd name="T42" fmla="*/ 1 w 180"/>
                  <a:gd name="T43" fmla="*/ 0 h 129"/>
                  <a:gd name="T44" fmla="*/ 1 w 180"/>
                  <a:gd name="T45" fmla="*/ 0 h 129"/>
                  <a:gd name="T46" fmla="*/ 1 w 180"/>
                  <a:gd name="T47" fmla="*/ 0 h 129"/>
                  <a:gd name="T48" fmla="*/ 0 w 180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1" name="Freeform 189"/>
              <p:cNvSpPr>
                <a:spLocks/>
              </p:cNvSpPr>
              <p:nvPr/>
            </p:nvSpPr>
            <p:spPr bwMode="auto">
              <a:xfrm>
                <a:off x="3150" y="3281"/>
                <a:ext cx="103" cy="42"/>
              </a:xfrm>
              <a:custGeom>
                <a:avLst/>
                <a:gdLst>
                  <a:gd name="T0" fmla="*/ 0 w 206"/>
                  <a:gd name="T1" fmla="*/ 0 h 85"/>
                  <a:gd name="T2" fmla="*/ 1 w 206"/>
                  <a:gd name="T3" fmla="*/ 0 h 85"/>
                  <a:gd name="T4" fmla="*/ 1 w 206"/>
                  <a:gd name="T5" fmla="*/ 0 h 85"/>
                  <a:gd name="T6" fmla="*/ 1 w 206"/>
                  <a:gd name="T7" fmla="*/ 0 h 85"/>
                  <a:gd name="T8" fmla="*/ 1 w 206"/>
                  <a:gd name="T9" fmla="*/ 0 h 85"/>
                  <a:gd name="T10" fmla="*/ 1 w 206"/>
                  <a:gd name="T11" fmla="*/ 0 h 85"/>
                  <a:gd name="T12" fmla="*/ 1 w 206"/>
                  <a:gd name="T13" fmla="*/ 0 h 85"/>
                  <a:gd name="T14" fmla="*/ 1 w 206"/>
                  <a:gd name="T15" fmla="*/ 0 h 85"/>
                  <a:gd name="T16" fmla="*/ 1 w 206"/>
                  <a:gd name="T17" fmla="*/ 0 h 85"/>
                  <a:gd name="T18" fmla="*/ 1 w 206"/>
                  <a:gd name="T19" fmla="*/ 0 h 85"/>
                  <a:gd name="T20" fmla="*/ 1 w 206"/>
                  <a:gd name="T21" fmla="*/ 0 h 85"/>
                  <a:gd name="T22" fmla="*/ 1 w 206"/>
                  <a:gd name="T23" fmla="*/ 0 h 85"/>
                  <a:gd name="T24" fmla="*/ 1 w 206"/>
                  <a:gd name="T25" fmla="*/ 0 h 85"/>
                  <a:gd name="T26" fmla="*/ 1 w 206"/>
                  <a:gd name="T27" fmla="*/ 0 h 85"/>
                  <a:gd name="T28" fmla="*/ 1 w 206"/>
                  <a:gd name="T29" fmla="*/ 0 h 85"/>
                  <a:gd name="T30" fmla="*/ 1 w 206"/>
                  <a:gd name="T31" fmla="*/ 0 h 85"/>
                  <a:gd name="T32" fmla="*/ 1 w 206"/>
                  <a:gd name="T33" fmla="*/ 0 h 85"/>
                  <a:gd name="T34" fmla="*/ 1 w 206"/>
                  <a:gd name="T35" fmla="*/ 0 h 85"/>
                  <a:gd name="T36" fmla="*/ 1 w 206"/>
                  <a:gd name="T37" fmla="*/ 0 h 85"/>
                  <a:gd name="T38" fmla="*/ 1 w 206"/>
                  <a:gd name="T39" fmla="*/ 0 h 85"/>
                  <a:gd name="T40" fmla="*/ 1 w 206"/>
                  <a:gd name="T41" fmla="*/ 0 h 85"/>
                  <a:gd name="T42" fmla="*/ 1 w 206"/>
                  <a:gd name="T43" fmla="*/ 0 h 85"/>
                  <a:gd name="T44" fmla="*/ 1 w 206"/>
                  <a:gd name="T45" fmla="*/ 0 h 85"/>
                  <a:gd name="T46" fmla="*/ 1 w 206"/>
                  <a:gd name="T47" fmla="*/ 0 h 85"/>
                  <a:gd name="T48" fmla="*/ 1 w 206"/>
                  <a:gd name="T49" fmla="*/ 0 h 85"/>
                  <a:gd name="T50" fmla="*/ 1 w 206"/>
                  <a:gd name="T51" fmla="*/ 0 h 85"/>
                  <a:gd name="T52" fmla="*/ 1 w 206"/>
                  <a:gd name="T53" fmla="*/ 0 h 85"/>
                  <a:gd name="T54" fmla="*/ 1 w 206"/>
                  <a:gd name="T55" fmla="*/ 0 h 85"/>
                  <a:gd name="T56" fmla="*/ 1 w 206"/>
                  <a:gd name="T57" fmla="*/ 0 h 85"/>
                  <a:gd name="T58" fmla="*/ 1 w 206"/>
                  <a:gd name="T59" fmla="*/ 0 h 85"/>
                  <a:gd name="T60" fmla="*/ 1 w 206"/>
                  <a:gd name="T61" fmla="*/ 0 h 85"/>
                  <a:gd name="T62" fmla="*/ 1 w 206"/>
                  <a:gd name="T63" fmla="*/ 0 h 85"/>
                  <a:gd name="T64" fmla="*/ 0 w 206"/>
                  <a:gd name="T65" fmla="*/ 0 h 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2" name="Freeform 190"/>
              <p:cNvSpPr>
                <a:spLocks/>
              </p:cNvSpPr>
              <p:nvPr/>
            </p:nvSpPr>
            <p:spPr bwMode="auto">
              <a:xfrm>
                <a:off x="2822" y="3075"/>
                <a:ext cx="74" cy="47"/>
              </a:xfrm>
              <a:custGeom>
                <a:avLst/>
                <a:gdLst>
                  <a:gd name="T0" fmla="*/ 0 w 147"/>
                  <a:gd name="T1" fmla="*/ 0 h 95"/>
                  <a:gd name="T2" fmla="*/ 1 w 147"/>
                  <a:gd name="T3" fmla="*/ 0 h 95"/>
                  <a:gd name="T4" fmla="*/ 1 w 147"/>
                  <a:gd name="T5" fmla="*/ 0 h 95"/>
                  <a:gd name="T6" fmla="*/ 1 w 147"/>
                  <a:gd name="T7" fmla="*/ 0 h 95"/>
                  <a:gd name="T8" fmla="*/ 1 w 147"/>
                  <a:gd name="T9" fmla="*/ 0 h 95"/>
                  <a:gd name="T10" fmla="*/ 1 w 147"/>
                  <a:gd name="T11" fmla="*/ 0 h 95"/>
                  <a:gd name="T12" fmla="*/ 1 w 147"/>
                  <a:gd name="T13" fmla="*/ 0 h 95"/>
                  <a:gd name="T14" fmla="*/ 1 w 147"/>
                  <a:gd name="T15" fmla="*/ 0 h 95"/>
                  <a:gd name="T16" fmla="*/ 1 w 147"/>
                  <a:gd name="T17" fmla="*/ 0 h 95"/>
                  <a:gd name="T18" fmla="*/ 1 w 147"/>
                  <a:gd name="T19" fmla="*/ 0 h 95"/>
                  <a:gd name="T20" fmla="*/ 1 w 147"/>
                  <a:gd name="T21" fmla="*/ 0 h 95"/>
                  <a:gd name="T22" fmla="*/ 1 w 147"/>
                  <a:gd name="T23" fmla="*/ 0 h 95"/>
                  <a:gd name="T24" fmla="*/ 1 w 147"/>
                  <a:gd name="T25" fmla="*/ 0 h 95"/>
                  <a:gd name="T26" fmla="*/ 1 w 147"/>
                  <a:gd name="T27" fmla="*/ 0 h 95"/>
                  <a:gd name="T28" fmla="*/ 1 w 147"/>
                  <a:gd name="T29" fmla="*/ 0 h 95"/>
                  <a:gd name="T30" fmla="*/ 1 w 147"/>
                  <a:gd name="T31" fmla="*/ 0 h 95"/>
                  <a:gd name="T32" fmla="*/ 1 w 147"/>
                  <a:gd name="T33" fmla="*/ 0 h 95"/>
                  <a:gd name="T34" fmla="*/ 1 w 147"/>
                  <a:gd name="T35" fmla="*/ 0 h 95"/>
                  <a:gd name="T36" fmla="*/ 1 w 147"/>
                  <a:gd name="T37" fmla="*/ 0 h 95"/>
                  <a:gd name="T38" fmla="*/ 1 w 147"/>
                  <a:gd name="T39" fmla="*/ 0 h 95"/>
                  <a:gd name="T40" fmla="*/ 1 w 147"/>
                  <a:gd name="T41" fmla="*/ 0 h 95"/>
                  <a:gd name="T42" fmla="*/ 1 w 147"/>
                  <a:gd name="T43" fmla="*/ 0 h 95"/>
                  <a:gd name="T44" fmla="*/ 1 w 147"/>
                  <a:gd name="T45" fmla="*/ 0 h 95"/>
                  <a:gd name="T46" fmla="*/ 1 w 147"/>
                  <a:gd name="T47" fmla="*/ 0 h 95"/>
                  <a:gd name="T48" fmla="*/ 0 w 147"/>
                  <a:gd name="T49" fmla="*/ 0 h 9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3" name="Freeform 191"/>
              <p:cNvSpPr>
                <a:spLocks/>
              </p:cNvSpPr>
              <p:nvPr/>
            </p:nvSpPr>
            <p:spPr bwMode="auto">
              <a:xfrm>
                <a:off x="2819" y="3081"/>
                <a:ext cx="43" cy="77"/>
              </a:xfrm>
              <a:custGeom>
                <a:avLst/>
                <a:gdLst>
                  <a:gd name="T0" fmla="*/ 0 w 87"/>
                  <a:gd name="T1" fmla="*/ 0 h 154"/>
                  <a:gd name="T2" fmla="*/ 0 w 87"/>
                  <a:gd name="T3" fmla="*/ 1 h 154"/>
                  <a:gd name="T4" fmla="*/ 0 w 87"/>
                  <a:gd name="T5" fmla="*/ 1 h 154"/>
                  <a:gd name="T6" fmla="*/ 0 w 87"/>
                  <a:gd name="T7" fmla="*/ 1 h 154"/>
                  <a:gd name="T8" fmla="*/ 0 w 87"/>
                  <a:gd name="T9" fmla="*/ 1 h 154"/>
                  <a:gd name="T10" fmla="*/ 0 w 87"/>
                  <a:gd name="T11" fmla="*/ 1 h 154"/>
                  <a:gd name="T12" fmla="*/ 0 w 87"/>
                  <a:gd name="T13" fmla="*/ 1 h 154"/>
                  <a:gd name="T14" fmla="*/ 0 w 87"/>
                  <a:gd name="T15" fmla="*/ 1 h 154"/>
                  <a:gd name="T16" fmla="*/ 0 w 87"/>
                  <a:gd name="T17" fmla="*/ 1 h 154"/>
                  <a:gd name="T18" fmla="*/ 0 w 87"/>
                  <a:gd name="T19" fmla="*/ 1 h 154"/>
                  <a:gd name="T20" fmla="*/ 0 w 87"/>
                  <a:gd name="T21" fmla="*/ 1 h 154"/>
                  <a:gd name="T22" fmla="*/ 0 w 87"/>
                  <a:gd name="T23" fmla="*/ 1 h 154"/>
                  <a:gd name="T24" fmla="*/ 0 w 87"/>
                  <a:gd name="T25" fmla="*/ 1 h 154"/>
                  <a:gd name="T26" fmla="*/ 0 w 87"/>
                  <a:gd name="T27" fmla="*/ 1 h 154"/>
                  <a:gd name="T28" fmla="*/ 0 w 87"/>
                  <a:gd name="T29" fmla="*/ 1 h 154"/>
                  <a:gd name="T30" fmla="*/ 0 w 87"/>
                  <a:gd name="T31" fmla="*/ 1 h 154"/>
                  <a:gd name="T32" fmla="*/ 0 w 87"/>
                  <a:gd name="T33" fmla="*/ 1 h 154"/>
                  <a:gd name="T34" fmla="*/ 0 w 87"/>
                  <a:gd name="T35" fmla="*/ 1 h 154"/>
                  <a:gd name="T36" fmla="*/ 0 w 87"/>
                  <a:gd name="T37" fmla="*/ 1 h 154"/>
                  <a:gd name="T38" fmla="*/ 0 w 87"/>
                  <a:gd name="T39" fmla="*/ 1 h 154"/>
                  <a:gd name="T40" fmla="*/ 0 w 87"/>
                  <a:gd name="T41" fmla="*/ 1 h 154"/>
                  <a:gd name="T42" fmla="*/ 0 w 87"/>
                  <a:gd name="T43" fmla="*/ 1 h 154"/>
                  <a:gd name="T44" fmla="*/ 0 w 87"/>
                  <a:gd name="T45" fmla="*/ 1 h 154"/>
                  <a:gd name="T46" fmla="*/ 0 w 87"/>
                  <a:gd name="T47" fmla="*/ 1 h 154"/>
                  <a:gd name="T48" fmla="*/ 0 w 87"/>
                  <a:gd name="T49" fmla="*/ 0 h 1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4" name="Freeform 192"/>
              <p:cNvSpPr>
                <a:spLocks/>
              </p:cNvSpPr>
              <p:nvPr/>
            </p:nvSpPr>
            <p:spPr bwMode="auto">
              <a:xfrm>
                <a:off x="2821" y="3040"/>
                <a:ext cx="81" cy="34"/>
              </a:xfrm>
              <a:custGeom>
                <a:avLst/>
                <a:gdLst>
                  <a:gd name="T0" fmla="*/ 0 w 161"/>
                  <a:gd name="T1" fmla="*/ 0 h 69"/>
                  <a:gd name="T2" fmla="*/ 1 w 161"/>
                  <a:gd name="T3" fmla="*/ 0 h 69"/>
                  <a:gd name="T4" fmla="*/ 1 w 161"/>
                  <a:gd name="T5" fmla="*/ 0 h 69"/>
                  <a:gd name="T6" fmla="*/ 1 w 161"/>
                  <a:gd name="T7" fmla="*/ 0 h 69"/>
                  <a:gd name="T8" fmla="*/ 1 w 161"/>
                  <a:gd name="T9" fmla="*/ 0 h 69"/>
                  <a:gd name="T10" fmla="*/ 1 w 161"/>
                  <a:gd name="T11" fmla="*/ 0 h 69"/>
                  <a:gd name="T12" fmla="*/ 1 w 161"/>
                  <a:gd name="T13" fmla="*/ 0 h 69"/>
                  <a:gd name="T14" fmla="*/ 1 w 161"/>
                  <a:gd name="T15" fmla="*/ 0 h 69"/>
                  <a:gd name="T16" fmla="*/ 1 w 161"/>
                  <a:gd name="T17" fmla="*/ 0 h 69"/>
                  <a:gd name="T18" fmla="*/ 1 w 161"/>
                  <a:gd name="T19" fmla="*/ 0 h 69"/>
                  <a:gd name="T20" fmla="*/ 1 w 161"/>
                  <a:gd name="T21" fmla="*/ 0 h 69"/>
                  <a:gd name="T22" fmla="*/ 1 w 161"/>
                  <a:gd name="T23" fmla="*/ 0 h 69"/>
                  <a:gd name="T24" fmla="*/ 1 w 161"/>
                  <a:gd name="T25" fmla="*/ 0 h 69"/>
                  <a:gd name="T26" fmla="*/ 1 w 161"/>
                  <a:gd name="T27" fmla="*/ 0 h 69"/>
                  <a:gd name="T28" fmla="*/ 1 w 161"/>
                  <a:gd name="T29" fmla="*/ 0 h 69"/>
                  <a:gd name="T30" fmla="*/ 1 w 161"/>
                  <a:gd name="T31" fmla="*/ 0 h 69"/>
                  <a:gd name="T32" fmla="*/ 1 w 161"/>
                  <a:gd name="T33" fmla="*/ 0 h 69"/>
                  <a:gd name="T34" fmla="*/ 1 w 161"/>
                  <a:gd name="T35" fmla="*/ 0 h 69"/>
                  <a:gd name="T36" fmla="*/ 1 w 161"/>
                  <a:gd name="T37" fmla="*/ 0 h 69"/>
                  <a:gd name="T38" fmla="*/ 1 w 161"/>
                  <a:gd name="T39" fmla="*/ 0 h 69"/>
                  <a:gd name="T40" fmla="*/ 1 w 161"/>
                  <a:gd name="T41" fmla="*/ 0 h 69"/>
                  <a:gd name="T42" fmla="*/ 1 w 161"/>
                  <a:gd name="T43" fmla="*/ 0 h 69"/>
                  <a:gd name="T44" fmla="*/ 1 w 161"/>
                  <a:gd name="T45" fmla="*/ 0 h 69"/>
                  <a:gd name="T46" fmla="*/ 1 w 161"/>
                  <a:gd name="T47" fmla="*/ 0 h 69"/>
                  <a:gd name="T48" fmla="*/ 0 w 161"/>
                  <a:gd name="T49" fmla="*/ 0 h 6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5" name="Freeform 193"/>
              <p:cNvSpPr>
                <a:spLocks/>
              </p:cNvSpPr>
              <p:nvPr/>
            </p:nvSpPr>
            <p:spPr bwMode="auto">
              <a:xfrm>
                <a:off x="2818" y="3005"/>
                <a:ext cx="57" cy="66"/>
              </a:xfrm>
              <a:custGeom>
                <a:avLst/>
                <a:gdLst>
                  <a:gd name="T0" fmla="*/ 0 w 114"/>
                  <a:gd name="T1" fmla="*/ 0 h 133"/>
                  <a:gd name="T2" fmla="*/ 1 w 114"/>
                  <a:gd name="T3" fmla="*/ 0 h 133"/>
                  <a:gd name="T4" fmla="*/ 1 w 114"/>
                  <a:gd name="T5" fmla="*/ 0 h 133"/>
                  <a:gd name="T6" fmla="*/ 1 w 114"/>
                  <a:gd name="T7" fmla="*/ 0 h 133"/>
                  <a:gd name="T8" fmla="*/ 1 w 114"/>
                  <a:gd name="T9" fmla="*/ 0 h 133"/>
                  <a:gd name="T10" fmla="*/ 1 w 114"/>
                  <a:gd name="T11" fmla="*/ 0 h 133"/>
                  <a:gd name="T12" fmla="*/ 1 w 114"/>
                  <a:gd name="T13" fmla="*/ 0 h 133"/>
                  <a:gd name="T14" fmla="*/ 1 w 114"/>
                  <a:gd name="T15" fmla="*/ 0 h 133"/>
                  <a:gd name="T16" fmla="*/ 1 w 114"/>
                  <a:gd name="T17" fmla="*/ 0 h 133"/>
                  <a:gd name="T18" fmla="*/ 1 w 114"/>
                  <a:gd name="T19" fmla="*/ 0 h 133"/>
                  <a:gd name="T20" fmla="*/ 1 w 114"/>
                  <a:gd name="T21" fmla="*/ 0 h 133"/>
                  <a:gd name="T22" fmla="*/ 1 w 114"/>
                  <a:gd name="T23" fmla="*/ 0 h 133"/>
                  <a:gd name="T24" fmla="*/ 1 w 114"/>
                  <a:gd name="T25" fmla="*/ 0 h 133"/>
                  <a:gd name="T26" fmla="*/ 1 w 114"/>
                  <a:gd name="T27" fmla="*/ 0 h 133"/>
                  <a:gd name="T28" fmla="*/ 1 w 114"/>
                  <a:gd name="T29" fmla="*/ 0 h 133"/>
                  <a:gd name="T30" fmla="*/ 1 w 114"/>
                  <a:gd name="T31" fmla="*/ 0 h 133"/>
                  <a:gd name="T32" fmla="*/ 1 w 114"/>
                  <a:gd name="T33" fmla="*/ 0 h 133"/>
                  <a:gd name="T34" fmla="*/ 1 w 114"/>
                  <a:gd name="T35" fmla="*/ 0 h 133"/>
                  <a:gd name="T36" fmla="*/ 1 w 114"/>
                  <a:gd name="T37" fmla="*/ 0 h 133"/>
                  <a:gd name="T38" fmla="*/ 1 w 114"/>
                  <a:gd name="T39" fmla="*/ 0 h 133"/>
                  <a:gd name="T40" fmla="*/ 1 w 114"/>
                  <a:gd name="T41" fmla="*/ 0 h 133"/>
                  <a:gd name="T42" fmla="*/ 1 w 114"/>
                  <a:gd name="T43" fmla="*/ 0 h 133"/>
                  <a:gd name="T44" fmla="*/ 1 w 114"/>
                  <a:gd name="T45" fmla="*/ 0 h 133"/>
                  <a:gd name="T46" fmla="*/ 1 w 114"/>
                  <a:gd name="T47" fmla="*/ 0 h 133"/>
                  <a:gd name="T48" fmla="*/ 0 w 114"/>
                  <a:gd name="T49" fmla="*/ 0 h 1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6" name="Freeform 194"/>
              <p:cNvSpPr>
                <a:spLocks/>
              </p:cNvSpPr>
              <p:nvPr/>
            </p:nvSpPr>
            <p:spPr bwMode="auto">
              <a:xfrm>
                <a:off x="2794" y="2985"/>
                <a:ext cx="35" cy="82"/>
              </a:xfrm>
              <a:custGeom>
                <a:avLst/>
                <a:gdLst>
                  <a:gd name="T0" fmla="*/ 1 w 70"/>
                  <a:gd name="T1" fmla="*/ 1 h 163"/>
                  <a:gd name="T2" fmla="*/ 1 w 70"/>
                  <a:gd name="T3" fmla="*/ 1 h 163"/>
                  <a:gd name="T4" fmla="*/ 1 w 70"/>
                  <a:gd name="T5" fmla="*/ 1 h 163"/>
                  <a:gd name="T6" fmla="*/ 1 w 70"/>
                  <a:gd name="T7" fmla="*/ 1 h 163"/>
                  <a:gd name="T8" fmla="*/ 0 w 70"/>
                  <a:gd name="T9" fmla="*/ 1 h 163"/>
                  <a:gd name="T10" fmla="*/ 0 w 70"/>
                  <a:gd name="T11" fmla="*/ 1 h 163"/>
                  <a:gd name="T12" fmla="*/ 1 w 70"/>
                  <a:gd name="T13" fmla="*/ 1 h 163"/>
                  <a:gd name="T14" fmla="*/ 1 w 70"/>
                  <a:gd name="T15" fmla="*/ 1 h 163"/>
                  <a:gd name="T16" fmla="*/ 1 w 70"/>
                  <a:gd name="T17" fmla="*/ 1 h 163"/>
                  <a:gd name="T18" fmla="*/ 1 w 70"/>
                  <a:gd name="T19" fmla="*/ 0 h 163"/>
                  <a:gd name="T20" fmla="*/ 1 w 70"/>
                  <a:gd name="T21" fmla="*/ 1 h 163"/>
                  <a:gd name="T22" fmla="*/ 1 w 70"/>
                  <a:gd name="T23" fmla="*/ 1 h 163"/>
                  <a:gd name="T24" fmla="*/ 1 w 70"/>
                  <a:gd name="T25" fmla="*/ 1 h 163"/>
                  <a:gd name="T26" fmla="*/ 1 w 70"/>
                  <a:gd name="T27" fmla="*/ 1 h 163"/>
                  <a:gd name="T28" fmla="*/ 1 w 70"/>
                  <a:gd name="T29" fmla="*/ 1 h 163"/>
                  <a:gd name="T30" fmla="*/ 1 w 70"/>
                  <a:gd name="T31" fmla="*/ 1 h 163"/>
                  <a:gd name="T32" fmla="*/ 1 w 70"/>
                  <a:gd name="T33" fmla="*/ 1 h 163"/>
                  <a:gd name="T34" fmla="*/ 1 w 70"/>
                  <a:gd name="T35" fmla="*/ 1 h 163"/>
                  <a:gd name="T36" fmla="*/ 1 w 70"/>
                  <a:gd name="T37" fmla="*/ 1 h 163"/>
                  <a:gd name="T38" fmla="*/ 1 w 70"/>
                  <a:gd name="T39" fmla="*/ 1 h 163"/>
                  <a:gd name="T40" fmla="*/ 1 w 70"/>
                  <a:gd name="T41" fmla="*/ 1 h 1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7" name="Freeform 195"/>
              <p:cNvSpPr>
                <a:spLocks/>
              </p:cNvSpPr>
              <p:nvPr/>
            </p:nvSpPr>
            <p:spPr bwMode="auto">
              <a:xfrm>
                <a:off x="2838" y="2266"/>
                <a:ext cx="180" cy="174"/>
              </a:xfrm>
              <a:custGeom>
                <a:avLst/>
                <a:gdLst>
                  <a:gd name="T0" fmla="*/ 0 w 361"/>
                  <a:gd name="T1" fmla="*/ 1 h 348"/>
                  <a:gd name="T2" fmla="*/ 0 w 361"/>
                  <a:gd name="T3" fmla="*/ 1 h 348"/>
                  <a:gd name="T4" fmla="*/ 0 w 361"/>
                  <a:gd name="T5" fmla="*/ 0 h 348"/>
                  <a:gd name="T6" fmla="*/ 0 w 361"/>
                  <a:gd name="T7" fmla="*/ 0 h 348"/>
                  <a:gd name="T8" fmla="*/ 0 w 361"/>
                  <a:gd name="T9" fmla="*/ 1 h 348"/>
                  <a:gd name="T10" fmla="*/ 0 w 361"/>
                  <a:gd name="T11" fmla="*/ 1 h 348"/>
                  <a:gd name="T12" fmla="*/ 0 w 361"/>
                  <a:gd name="T13" fmla="*/ 1 h 348"/>
                  <a:gd name="T14" fmla="*/ 0 w 361"/>
                  <a:gd name="T15" fmla="*/ 1 h 348"/>
                  <a:gd name="T16" fmla="*/ 0 w 361"/>
                  <a:gd name="T17" fmla="*/ 1 h 348"/>
                  <a:gd name="T18" fmla="*/ 0 w 361"/>
                  <a:gd name="T19" fmla="*/ 1 h 348"/>
                  <a:gd name="T20" fmla="*/ 0 w 361"/>
                  <a:gd name="T21" fmla="*/ 1 h 348"/>
                  <a:gd name="T22" fmla="*/ 0 w 361"/>
                  <a:gd name="T23" fmla="*/ 1 h 348"/>
                  <a:gd name="T24" fmla="*/ 0 w 361"/>
                  <a:gd name="T25" fmla="*/ 1 h 348"/>
                  <a:gd name="T26" fmla="*/ 0 w 361"/>
                  <a:gd name="T27" fmla="*/ 1 h 348"/>
                  <a:gd name="T28" fmla="*/ 0 w 361"/>
                  <a:gd name="T29" fmla="*/ 1 h 348"/>
                  <a:gd name="T30" fmla="*/ 0 w 361"/>
                  <a:gd name="T31" fmla="*/ 1 h 348"/>
                  <a:gd name="T32" fmla="*/ 0 w 361"/>
                  <a:gd name="T33" fmla="*/ 1 h 348"/>
                  <a:gd name="T34" fmla="*/ 0 w 361"/>
                  <a:gd name="T35" fmla="*/ 1 h 348"/>
                  <a:gd name="T36" fmla="*/ 0 w 361"/>
                  <a:gd name="T37" fmla="*/ 1 h 348"/>
                  <a:gd name="T38" fmla="*/ 0 w 361"/>
                  <a:gd name="T39" fmla="*/ 1 h 348"/>
                  <a:gd name="T40" fmla="*/ 0 w 361"/>
                  <a:gd name="T41" fmla="*/ 1 h 348"/>
                  <a:gd name="T42" fmla="*/ 0 w 361"/>
                  <a:gd name="T43" fmla="*/ 1 h 348"/>
                  <a:gd name="T44" fmla="*/ 0 w 361"/>
                  <a:gd name="T45" fmla="*/ 1 h 348"/>
                  <a:gd name="T46" fmla="*/ 0 w 361"/>
                  <a:gd name="T47" fmla="*/ 1 h 348"/>
                  <a:gd name="T48" fmla="*/ 0 w 361"/>
                  <a:gd name="T49" fmla="*/ 1 h 348"/>
                  <a:gd name="T50" fmla="*/ 0 w 361"/>
                  <a:gd name="T51" fmla="*/ 1 h 348"/>
                  <a:gd name="T52" fmla="*/ 0 w 361"/>
                  <a:gd name="T53" fmla="*/ 1 h 348"/>
                  <a:gd name="T54" fmla="*/ 0 w 361"/>
                  <a:gd name="T55" fmla="*/ 1 h 348"/>
                  <a:gd name="T56" fmla="*/ 0 w 361"/>
                  <a:gd name="T57" fmla="*/ 1 h 348"/>
                  <a:gd name="T58" fmla="*/ 0 w 361"/>
                  <a:gd name="T59" fmla="*/ 1 h 348"/>
                  <a:gd name="T60" fmla="*/ 0 w 361"/>
                  <a:gd name="T61" fmla="*/ 1 h 348"/>
                  <a:gd name="T62" fmla="*/ 0 w 361"/>
                  <a:gd name="T63" fmla="*/ 1 h 348"/>
                  <a:gd name="T64" fmla="*/ 0 w 361"/>
                  <a:gd name="T65" fmla="*/ 1 h 348"/>
                  <a:gd name="T66" fmla="*/ 0 w 361"/>
                  <a:gd name="T67" fmla="*/ 1 h 348"/>
                  <a:gd name="T68" fmla="*/ 0 w 361"/>
                  <a:gd name="T69" fmla="*/ 1 h 348"/>
                  <a:gd name="T70" fmla="*/ 0 w 361"/>
                  <a:gd name="T71" fmla="*/ 1 h 348"/>
                  <a:gd name="T72" fmla="*/ 0 w 361"/>
                  <a:gd name="T73" fmla="*/ 1 h 348"/>
                  <a:gd name="T74" fmla="*/ 0 w 361"/>
                  <a:gd name="T75" fmla="*/ 1 h 348"/>
                  <a:gd name="T76" fmla="*/ 0 w 361"/>
                  <a:gd name="T77" fmla="*/ 1 h 348"/>
                  <a:gd name="T78" fmla="*/ 0 w 361"/>
                  <a:gd name="T79" fmla="*/ 1 h 348"/>
                  <a:gd name="T80" fmla="*/ 0 w 361"/>
                  <a:gd name="T81" fmla="*/ 1 h 34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8" name="Freeform 196"/>
              <p:cNvSpPr>
                <a:spLocks/>
              </p:cNvSpPr>
              <p:nvPr/>
            </p:nvSpPr>
            <p:spPr bwMode="auto">
              <a:xfrm>
                <a:off x="2794" y="3106"/>
                <a:ext cx="63" cy="171"/>
              </a:xfrm>
              <a:custGeom>
                <a:avLst/>
                <a:gdLst>
                  <a:gd name="T0" fmla="*/ 1 w 126"/>
                  <a:gd name="T1" fmla="*/ 0 h 343"/>
                  <a:gd name="T2" fmla="*/ 1 w 126"/>
                  <a:gd name="T3" fmla="*/ 0 h 343"/>
                  <a:gd name="T4" fmla="*/ 1 w 126"/>
                  <a:gd name="T5" fmla="*/ 0 h 343"/>
                  <a:gd name="T6" fmla="*/ 0 w 126"/>
                  <a:gd name="T7" fmla="*/ 0 h 343"/>
                  <a:gd name="T8" fmla="*/ 1 w 126"/>
                  <a:gd name="T9" fmla="*/ 0 h 343"/>
                  <a:gd name="T10" fmla="*/ 1 w 126"/>
                  <a:gd name="T11" fmla="*/ 0 h 343"/>
                  <a:gd name="T12" fmla="*/ 1 w 126"/>
                  <a:gd name="T13" fmla="*/ 0 h 343"/>
                  <a:gd name="T14" fmla="*/ 1 w 126"/>
                  <a:gd name="T15" fmla="*/ 0 h 343"/>
                  <a:gd name="T16" fmla="*/ 1 w 126"/>
                  <a:gd name="T17" fmla="*/ 0 h 343"/>
                  <a:gd name="T18" fmla="*/ 1 w 126"/>
                  <a:gd name="T19" fmla="*/ 0 h 343"/>
                  <a:gd name="T20" fmla="*/ 1 w 126"/>
                  <a:gd name="T21" fmla="*/ 0 h 343"/>
                  <a:gd name="T22" fmla="*/ 1 w 126"/>
                  <a:gd name="T23" fmla="*/ 0 h 343"/>
                  <a:gd name="T24" fmla="*/ 1 w 126"/>
                  <a:gd name="T25" fmla="*/ 0 h 343"/>
                  <a:gd name="T26" fmla="*/ 1 w 126"/>
                  <a:gd name="T27" fmla="*/ 0 h 343"/>
                  <a:gd name="T28" fmla="*/ 1 w 126"/>
                  <a:gd name="T29" fmla="*/ 0 h 343"/>
                  <a:gd name="T30" fmla="*/ 1 w 126"/>
                  <a:gd name="T31" fmla="*/ 0 h 343"/>
                  <a:gd name="T32" fmla="*/ 1 w 126"/>
                  <a:gd name="T33" fmla="*/ 0 h 343"/>
                  <a:gd name="T34" fmla="*/ 1 w 126"/>
                  <a:gd name="T35" fmla="*/ 0 h 343"/>
                  <a:gd name="T36" fmla="*/ 1 w 126"/>
                  <a:gd name="T37" fmla="*/ 0 h 343"/>
                  <a:gd name="T38" fmla="*/ 1 w 126"/>
                  <a:gd name="T39" fmla="*/ 0 h 343"/>
                  <a:gd name="T40" fmla="*/ 1 w 126"/>
                  <a:gd name="T41" fmla="*/ 0 h 343"/>
                  <a:gd name="T42" fmla="*/ 1 w 126"/>
                  <a:gd name="T43" fmla="*/ 0 h 343"/>
                  <a:gd name="T44" fmla="*/ 1 w 126"/>
                  <a:gd name="T45" fmla="*/ 0 h 343"/>
                  <a:gd name="T46" fmla="*/ 1 w 126"/>
                  <a:gd name="T47" fmla="*/ 0 h 343"/>
                  <a:gd name="T48" fmla="*/ 1 w 126"/>
                  <a:gd name="T49" fmla="*/ 0 h 34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9" name="Freeform 197"/>
              <p:cNvSpPr>
                <a:spLocks/>
              </p:cNvSpPr>
              <p:nvPr/>
            </p:nvSpPr>
            <p:spPr bwMode="auto">
              <a:xfrm>
                <a:off x="3146" y="3147"/>
                <a:ext cx="165" cy="80"/>
              </a:xfrm>
              <a:custGeom>
                <a:avLst/>
                <a:gdLst>
                  <a:gd name="T0" fmla="*/ 0 w 332"/>
                  <a:gd name="T1" fmla="*/ 1 h 160"/>
                  <a:gd name="T2" fmla="*/ 0 w 332"/>
                  <a:gd name="T3" fmla="*/ 1 h 160"/>
                  <a:gd name="T4" fmla="*/ 0 w 332"/>
                  <a:gd name="T5" fmla="*/ 1 h 160"/>
                  <a:gd name="T6" fmla="*/ 0 w 332"/>
                  <a:gd name="T7" fmla="*/ 1 h 160"/>
                  <a:gd name="T8" fmla="*/ 0 w 332"/>
                  <a:gd name="T9" fmla="*/ 1 h 160"/>
                  <a:gd name="T10" fmla="*/ 0 w 332"/>
                  <a:gd name="T11" fmla="*/ 1 h 160"/>
                  <a:gd name="T12" fmla="*/ 0 w 332"/>
                  <a:gd name="T13" fmla="*/ 1 h 160"/>
                  <a:gd name="T14" fmla="*/ 0 w 332"/>
                  <a:gd name="T15" fmla="*/ 1 h 160"/>
                  <a:gd name="T16" fmla="*/ 0 w 332"/>
                  <a:gd name="T17" fmla="*/ 1 h 160"/>
                  <a:gd name="T18" fmla="*/ 0 w 332"/>
                  <a:gd name="T19" fmla="*/ 1 h 160"/>
                  <a:gd name="T20" fmla="*/ 0 w 332"/>
                  <a:gd name="T21" fmla="*/ 1 h 160"/>
                  <a:gd name="T22" fmla="*/ 0 w 332"/>
                  <a:gd name="T23" fmla="*/ 1 h 160"/>
                  <a:gd name="T24" fmla="*/ 0 w 332"/>
                  <a:gd name="T25" fmla="*/ 0 h 160"/>
                  <a:gd name="T26" fmla="*/ 0 w 332"/>
                  <a:gd name="T27" fmla="*/ 0 h 160"/>
                  <a:gd name="T28" fmla="*/ 0 w 332"/>
                  <a:gd name="T29" fmla="*/ 1 h 160"/>
                  <a:gd name="T30" fmla="*/ 0 w 332"/>
                  <a:gd name="T31" fmla="*/ 1 h 160"/>
                  <a:gd name="T32" fmla="*/ 0 w 332"/>
                  <a:gd name="T33" fmla="*/ 1 h 160"/>
                  <a:gd name="T34" fmla="*/ 0 w 332"/>
                  <a:gd name="T35" fmla="*/ 1 h 160"/>
                  <a:gd name="T36" fmla="*/ 0 w 332"/>
                  <a:gd name="T37" fmla="*/ 1 h 160"/>
                  <a:gd name="T38" fmla="*/ 0 w 332"/>
                  <a:gd name="T39" fmla="*/ 1 h 160"/>
                  <a:gd name="T40" fmla="*/ 0 w 332"/>
                  <a:gd name="T41" fmla="*/ 1 h 160"/>
                  <a:gd name="T42" fmla="*/ 0 w 332"/>
                  <a:gd name="T43" fmla="*/ 1 h 160"/>
                  <a:gd name="T44" fmla="*/ 0 w 332"/>
                  <a:gd name="T45" fmla="*/ 1 h 160"/>
                  <a:gd name="T46" fmla="*/ 0 w 332"/>
                  <a:gd name="T47" fmla="*/ 1 h 160"/>
                  <a:gd name="T48" fmla="*/ 0 w 332"/>
                  <a:gd name="T49" fmla="*/ 1 h 160"/>
                  <a:gd name="T50" fmla="*/ 0 w 332"/>
                  <a:gd name="T51" fmla="*/ 1 h 160"/>
                  <a:gd name="T52" fmla="*/ 0 w 332"/>
                  <a:gd name="T53" fmla="*/ 1 h 160"/>
                  <a:gd name="T54" fmla="*/ 0 w 332"/>
                  <a:gd name="T55" fmla="*/ 1 h 160"/>
                  <a:gd name="T56" fmla="*/ 0 w 332"/>
                  <a:gd name="T57" fmla="*/ 1 h 160"/>
                  <a:gd name="T58" fmla="*/ 0 w 332"/>
                  <a:gd name="T59" fmla="*/ 1 h 160"/>
                  <a:gd name="T60" fmla="*/ 0 w 332"/>
                  <a:gd name="T61" fmla="*/ 1 h 160"/>
                  <a:gd name="T62" fmla="*/ 0 w 332"/>
                  <a:gd name="T63" fmla="*/ 1 h 160"/>
                  <a:gd name="T64" fmla="*/ 0 w 332"/>
                  <a:gd name="T65" fmla="*/ 1 h 1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0" name="Freeform 198"/>
              <p:cNvSpPr>
                <a:spLocks/>
              </p:cNvSpPr>
              <p:nvPr/>
            </p:nvSpPr>
            <p:spPr bwMode="auto">
              <a:xfrm>
                <a:off x="2926" y="2651"/>
                <a:ext cx="186" cy="670"/>
              </a:xfrm>
              <a:custGeom>
                <a:avLst/>
                <a:gdLst>
                  <a:gd name="T0" fmla="*/ 0 w 373"/>
                  <a:gd name="T1" fmla="*/ 3 h 1340"/>
                  <a:gd name="T2" fmla="*/ 0 w 373"/>
                  <a:gd name="T3" fmla="*/ 3 h 1340"/>
                  <a:gd name="T4" fmla="*/ 0 w 373"/>
                  <a:gd name="T5" fmla="*/ 3 h 1340"/>
                  <a:gd name="T6" fmla="*/ 0 w 373"/>
                  <a:gd name="T7" fmla="*/ 3 h 1340"/>
                  <a:gd name="T8" fmla="*/ 0 w 373"/>
                  <a:gd name="T9" fmla="*/ 3 h 1340"/>
                  <a:gd name="T10" fmla="*/ 0 w 373"/>
                  <a:gd name="T11" fmla="*/ 3 h 1340"/>
                  <a:gd name="T12" fmla="*/ 0 w 373"/>
                  <a:gd name="T13" fmla="*/ 2 h 1340"/>
                  <a:gd name="T14" fmla="*/ 0 w 373"/>
                  <a:gd name="T15" fmla="*/ 2 h 1340"/>
                  <a:gd name="T16" fmla="*/ 0 w 373"/>
                  <a:gd name="T17" fmla="*/ 2 h 1340"/>
                  <a:gd name="T18" fmla="*/ 0 w 373"/>
                  <a:gd name="T19" fmla="*/ 2 h 1340"/>
                  <a:gd name="T20" fmla="*/ 0 w 373"/>
                  <a:gd name="T21" fmla="*/ 1 h 1340"/>
                  <a:gd name="T22" fmla="*/ 0 w 373"/>
                  <a:gd name="T23" fmla="*/ 1 h 1340"/>
                  <a:gd name="T24" fmla="*/ 0 w 373"/>
                  <a:gd name="T25" fmla="*/ 1 h 1340"/>
                  <a:gd name="T26" fmla="*/ 0 w 373"/>
                  <a:gd name="T27" fmla="*/ 1 h 1340"/>
                  <a:gd name="T28" fmla="*/ 0 w 373"/>
                  <a:gd name="T29" fmla="*/ 1 h 1340"/>
                  <a:gd name="T30" fmla="*/ 0 w 373"/>
                  <a:gd name="T31" fmla="*/ 1 h 1340"/>
                  <a:gd name="T32" fmla="*/ 0 w 373"/>
                  <a:gd name="T33" fmla="*/ 1 h 1340"/>
                  <a:gd name="T34" fmla="*/ 0 w 373"/>
                  <a:gd name="T35" fmla="*/ 1 h 1340"/>
                  <a:gd name="T36" fmla="*/ 0 w 373"/>
                  <a:gd name="T37" fmla="*/ 1 h 1340"/>
                  <a:gd name="T38" fmla="*/ 0 w 373"/>
                  <a:gd name="T39" fmla="*/ 1 h 1340"/>
                  <a:gd name="T40" fmla="*/ 0 w 373"/>
                  <a:gd name="T41" fmla="*/ 1 h 1340"/>
                  <a:gd name="T42" fmla="*/ 0 w 373"/>
                  <a:gd name="T43" fmla="*/ 1 h 1340"/>
                  <a:gd name="T44" fmla="*/ 0 w 373"/>
                  <a:gd name="T45" fmla="*/ 1 h 1340"/>
                  <a:gd name="T46" fmla="*/ 0 w 373"/>
                  <a:gd name="T47" fmla="*/ 1 h 1340"/>
                  <a:gd name="T48" fmla="*/ 0 w 373"/>
                  <a:gd name="T49" fmla="*/ 1 h 1340"/>
                  <a:gd name="T50" fmla="*/ 0 w 373"/>
                  <a:gd name="T51" fmla="*/ 1 h 1340"/>
                  <a:gd name="T52" fmla="*/ 0 w 373"/>
                  <a:gd name="T53" fmla="*/ 1 h 1340"/>
                  <a:gd name="T54" fmla="*/ 0 w 373"/>
                  <a:gd name="T55" fmla="*/ 1 h 1340"/>
                  <a:gd name="T56" fmla="*/ 0 w 373"/>
                  <a:gd name="T57" fmla="*/ 1 h 1340"/>
                  <a:gd name="T58" fmla="*/ 0 w 373"/>
                  <a:gd name="T59" fmla="*/ 1 h 1340"/>
                  <a:gd name="T60" fmla="*/ 0 w 373"/>
                  <a:gd name="T61" fmla="*/ 1 h 1340"/>
                  <a:gd name="T62" fmla="*/ 0 w 373"/>
                  <a:gd name="T63" fmla="*/ 1 h 1340"/>
                  <a:gd name="T64" fmla="*/ 0 w 373"/>
                  <a:gd name="T65" fmla="*/ 1 h 1340"/>
                  <a:gd name="T66" fmla="*/ 0 w 373"/>
                  <a:gd name="T67" fmla="*/ 1 h 1340"/>
                  <a:gd name="T68" fmla="*/ 0 w 373"/>
                  <a:gd name="T69" fmla="*/ 1 h 1340"/>
                  <a:gd name="T70" fmla="*/ 0 w 373"/>
                  <a:gd name="T71" fmla="*/ 1 h 1340"/>
                  <a:gd name="T72" fmla="*/ 0 w 373"/>
                  <a:gd name="T73" fmla="*/ 1 h 1340"/>
                  <a:gd name="T74" fmla="*/ 0 w 373"/>
                  <a:gd name="T75" fmla="*/ 1 h 1340"/>
                  <a:gd name="T76" fmla="*/ 0 w 373"/>
                  <a:gd name="T77" fmla="*/ 1 h 1340"/>
                  <a:gd name="T78" fmla="*/ 0 w 373"/>
                  <a:gd name="T79" fmla="*/ 1 h 1340"/>
                  <a:gd name="T80" fmla="*/ 0 w 373"/>
                  <a:gd name="T81" fmla="*/ 2 h 1340"/>
                  <a:gd name="T82" fmla="*/ 0 w 373"/>
                  <a:gd name="T83" fmla="*/ 2 h 1340"/>
                  <a:gd name="T84" fmla="*/ 0 w 373"/>
                  <a:gd name="T85" fmla="*/ 2 h 1340"/>
                  <a:gd name="T86" fmla="*/ 0 w 373"/>
                  <a:gd name="T87" fmla="*/ 2 h 1340"/>
                  <a:gd name="T88" fmla="*/ 0 w 373"/>
                  <a:gd name="T89" fmla="*/ 2 h 1340"/>
                  <a:gd name="T90" fmla="*/ 0 w 373"/>
                  <a:gd name="T91" fmla="*/ 3 h 1340"/>
                  <a:gd name="T92" fmla="*/ 0 w 373"/>
                  <a:gd name="T93" fmla="*/ 3 h 1340"/>
                  <a:gd name="T94" fmla="*/ 0 w 373"/>
                  <a:gd name="T95" fmla="*/ 3 h 1340"/>
                  <a:gd name="T96" fmla="*/ 0 w 373"/>
                  <a:gd name="T97" fmla="*/ 3 h 1340"/>
                  <a:gd name="T98" fmla="*/ 0 w 373"/>
                  <a:gd name="T99" fmla="*/ 3 h 1340"/>
                  <a:gd name="T100" fmla="*/ 0 w 373"/>
                  <a:gd name="T101" fmla="*/ 3 h 1340"/>
                  <a:gd name="T102" fmla="*/ 0 w 373"/>
                  <a:gd name="T103" fmla="*/ 3 h 1340"/>
                  <a:gd name="T104" fmla="*/ 0 w 373"/>
                  <a:gd name="T105" fmla="*/ 3 h 1340"/>
                  <a:gd name="T106" fmla="*/ 0 w 373"/>
                  <a:gd name="T107" fmla="*/ 3 h 1340"/>
                  <a:gd name="T108" fmla="*/ 0 w 373"/>
                  <a:gd name="T109" fmla="*/ 3 h 1340"/>
                  <a:gd name="T110" fmla="*/ 0 w 373"/>
                  <a:gd name="T111" fmla="*/ 3 h 13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1" name="Freeform 199"/>
              <p:cNvSpPr>
                <a:spLocks/>
              </p:cNvSpPr>
              <p:nvPr/>
            </p:nvSpPr>
            <p:spPr bwMode="auto">
              <a:xfrm>
                <a:off x="3348" y="3352"/>
                <a:ext cx="55" cy="62"/>
              </a:xfrm>
              <a:custGeom>
                <a:avLst/>
                <a:gdLst>
                  <a:gd name="T0" fmla="*/ 1 w 110"/>
                  <a:gd name="T1" fmla="*/ 1 h 123"/>
                  <a:gd name="T2" fmla="*/ 1 w 110"/>
                  <a:gd name="T3" fmla="*/ 1 h 123"/>
                  <a:gd name="T4" fmla="*/ 1 w 110"/>
                  <a:gd name="T5" fmla="*/ 1 h 123"/>
                  <a:gd name="T6" fmla="*/ 1 w 110"/>
                  <a:gd name="T7" fmla="*/ 1 h 123"/>
                  <a:gd name="T8" fmla="*/ 1 w 110"/>
                  <a:gd name="T9" fmla="*/ 1 h 123"/>
                  <a:gd name="T10" fmla="*/ 1 w 110"/>
                  <a:gd name="T11" fmla="*/ 1 h 123"/>
                  <a:gd name="T12" fmla="*/ 1 w 110"/>
                  <a:gd name="T13" fmla="*/ 1 h 123"/>
                  <a:gd name="T14" fmla="*/ 1 w 110"/>
                  <a:gd name="T15" fmla="*/ 1 h 123"/>
                  <a:gd name="T16" fmla="*/ 1 w 110"/>
                  <a:gd name="T17" fmla="*/ 1 h 123"/>
                  <a:gd name="T18" fmla="*/ 1 w 110"/>
                  <a:gd name="T19" fmla="*/ 1 h 123"/>
                  <a:gd name="T20" fmla="*/ 1 w 110"/>
                  <a:gd name="T21" fmla="*/ 1 h 123"/>
                  <a:gd name="T22" fmla="*/ 1 w 110"/>
                  <a:gd name="T23" fmla="*/ 1 h 123"/>
                  <a:gd name="T24" fmla="*/ 1 w 110"/>
                  <a:gd name="T25" fmla="*/ 0 h 123"/>
                  <a:gd name="T26" fmla="*/ 1 w 110"/>
                  <a:gd name="T27" fmla="*/ 1 h 123"/>
                  <a:gd name="T28" fmla="*/ 1 w 110"/>
                  <a:gd name="T29" fmla="*/ 1 h 123"/>
                  <a:gd name="T30" fmla="*/ 1 w 110"/>
                  <a:gd name="T31" fmla="*/ 1 h 123"/>
                  <a:gd name="T32" fmla="*/ 1 w 110"/>
                  <a:gd name="T33" fmla="*/ 1 h 123"/>
                  <a:gd name="T34" fmla="*/ 1 w 110"/>
                  <a:gd name="T35" fmla="*/ 1 h 123"/>
                  <a:gd name="T36" fmla="*/ 1 w 110"/>
                  <a:gd name="T37" fmla="*/ 1 h 123"/>
                  <a:gd name="T38" fmla="*/ 1 w 110"/>
                  <a:gd name="T39" fmla="*/ 1 h 123"/>
                  <a:gd name="T40" fmla="*/ 1 w 110"/>
                  <a:gd name="T41" fmla="*/ 1 h 123"/>
                  <a:gd name="T42" fmla="*/ 1 w 110"/>
                  <a:gd name="T43" fmla="*/ 1 h 123"/>
                  <a:gd name="T44" fmla="*/ 1 w 110"/>
                  <a:gd name="T45" fmla="*/ 1 h 123"/>
                  <a:gd name="T46" fmla="*/ 1 w 110"/>
                  <a:gd name="T47" fmla="*/ 1 h 123"/>
                  <a:gd name="T48" fmla="*/ 1 w 110"/>
                  <a:gd name="T49" fmla="*/ 1 h 123"/>
                  <a:gd name="T50" fmla="*/ 1 w 110"/>
                  <a:gd name="T51" fmla="*/ 1 h 123"/>
                  <a:gd name="T52" fmla="*/ 0 w 110"/>
                  <a:gd name="T53" fmla="*/ 1 h 123"/>
                  <a:gd name="T54" fmla="*/ 0 w 110"/>
                  <a:gd name="T55" fmla="*/ 1 h 123"/>
                  <a:gd name="T56" fmla="*/ 1 w 110"/>
                  <a:gd name="T57" fmla="*/ 1 h 123"/>
                  <a:gd name="T58" fmla="*/ 1 w 110"/>
                  <a:gd name="T59" fmla="*/ 1 h 123"/>
                  <a:gd name="T60" fmla="*/ 1 w 110"/>
                  <a:gd name="T61" fmla="*/ 1 h 123"/>
                  <a:gd name="T62" fmla="*/ 1 w 110"/>
                  <a:gd name="T63" fmla="*/ 1 h 123"/>
                  <a:gd name="T64" fmla="*/ 1 w 110"/>
                  <a:gd name="T65" fmla="*/ 1 h 123"/>
                  <a:gd name="T66" fmla="*/ 1 w 110"/>
                  <a:gd name="T67" fmla="*/ 1 h 123"/>
                  <a:gd name="T68" fmla="*/ 1 w 110"/>
                  <a:gd name="T69" fmla="*/ 1 h 123"/>
                  <a:gd name="T70" fmla="*/ 1 w 110"/>
                  <a:gd name="T71" fmla="*/ 1 h 123"/>
                  <a:gd name="T72" fmla="*/ 1 w 110"/>
                  <a:gd name="T73" fmla="*/ 1 h 123"/>
                  <a:gd name="T74" fmla="*/ 1 w 110"/>
                  <a:gd name="T75" fmla="*/ 1 h 123"/>
                  <a:gd name="T76" fmla="*/ 1 w 110"/>
                  <a:gd name="T77" fmla="*/ 1 h 123"/>
                  <a:gd name="T78" fmla="*/ 1 w 110"/>
                  <a:gd name="T79" fmla="*/ 1 h 123"/>
                  <a:gd name="T80" fmla="*/ 1 w 110"/>
                  <a:gd name="T81" fmla="*/ 1 h 123"/>
                  <a:gd name="T82" fmla="*/ 1 w 110"/>
                  <a:gd name="T83" fmla="*/ 1 h 123"/>
                  <a:gd name="T84" fmla="*/ 1 w 110"/>
                  <a:gd name="T85" fmla="*/ 1 h 123"/>
                  <a:gd name="T86" fmla="*/ 1 w 110"/>
                  <a:gd name="T87" fmla="*/ 1 h 123"/>
                  <a:gd name="T88" fmla="*/ 1 w 110"/>
                  <a:gd name="T89" fmla="*/ 1 h 123"/>
                  <a:gd name="T90" fmla="*/ 1 w 110"/>
                  <a:gd name="T91" fmla="*/ 1 h 123"/>
                  <a:gd name="T92" fmla="*/ 1 w 110"/>
                  <a:gd name="T93" fmla="*/ 1 h 123"/>
                  <a:gd name="T94" fmla="*/ 1 w 110"/>
                  <a:gd name="T95" fmla="*/ 1 h 123"/>
                  <a:gd name="T96" fmla="*/ 1 w 110"/>
                  <a:gd name="T97" fmla="*/ 1 h 12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2" name="Freeform 200"/>
              <p:cNvSpPr>
                <a:spLocks/>
              </p:cNvSpPr>
              <p:nvPr/>
            </p:nvSpPr>
            <p:spPr bwMode="auto">
              <a:xfrm>
                <a:off x="3367" y="3375"/>
                <a:ext cx="16" cy="16"/>
              </a:xfrm>
              <a:custGeom>
                <a:avLst/>
                <a:gdLst>
                  <a:gd name="T0" fmla="*/ 1 w 31"/>
                  <a:gd name="T1" fmla="*/ 0 h 33"/>
                  <a:gd name="T2" fmla="*/ 1 w 31"/>
                  <a:gd name="T3" fmla="*/ 0 h 33"/>
                  <a:gd name="T4" fmla="*/ 1 w 31"/>
                  <a:gd name="T5" fmla="*/ 0 h 33"/>
                  <a:gd name="T6" fmla="*/ 1 w 31"/>
                  <a:gd name="T7" fmla="*/ 0 h 33"/>
                  <a:gd name="T8" fmla="*/ 0 w 31"/>
                  <a:gd name="T9" fmla="*/ 0 h 33"/>
                  <a:gd name="T10" fmla="*/ 1 w 31"/>
                  <a:gd name="T11" fmla="*/ 0 h 33"/>
                  <a:gd name="T12" fmla="*/ 1 w 31"/>
                  <a:gd name="T13" fmla="*/ 0 h 33"/>
                  <a:gd name="T14" fmla="*/ 1 w 31"/>
                  <a:gd name="T15" fmla="*/ 0 h 33"/>
                  <a:gd name="T16" fmla="*/ 1 w 31"/>
                  <a:gd name="T17" fmla="*/ 0 h 33"/>
                  <a:gd name="T18" fmla="*/ 1 w 31"/>
                  <a:gd name="T19" fmla="*/ 0 h 33"/>
                  <a:gd name="T20" fmla="*/ 1 w 31"/>
                  <a:gd name="T21" fmla="*/ 0 h 33"/>
                  <a:gd name="T22" fmla="*/ 1 w 31"/>
                  <a:gd name="T23" fmla="*/ 0 h 33"/>
                  <a:gd name="T24" fmla="*/ 1 w 31"/>
                  <a:gd name="T25" fmla="*/ 0 h 33"/>
                  <a:gd name="T26" fmla="*/ 1 w 31"/>
                  <a:gd name="T27" fmla="*/ 0 h 33"/>
                  <a:gd name="T28" fmla="*/ 1 w 31"/>
                  <a:gd name="T29" fmla="*/ 0 h 33"/>
                  <a:gd name="T30" fmla="*/ 1 w 31"/>
                  <a:gd name="T31" fmla="*/ 0 h 33"/>
                  <a:gd name="T32" fmla="*/ 1 w 31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3" name="Freeform 201"/>
              <p:cNvSpPr>
                <a:spLocks/>
              </p:cNvSpPr>
              <p:nvPr/>
            </p:nvSpPr>
            <p:spPr bwMode="auto">
              <a:xfrm>
                <a:off x="2828" y="3366"/>
                <a:ext cx="56" cy="61"/>
              </a:xfrm>
              <a:custGeom>
                <a:avLst/>
                <a:gdLst>
                  <a:gd name="T0" fmla="*/ 1 w 111"/>
                  <a:gd name="T1" fmla="*/ 1 h 122"/>
                  <a:gd name="T2" fmla="*/ 1 w 111"/>
                  <a:gd name="T3" fmla="*/ 1 h 122"/>
                  <a:gd name="T4" fmla="*/ 1 w 111"/>
                  <a:gd name="T5" fmla="*/ 1 h 122"/>
                  <a:gd name="T6" fmla="*/ 1 w 111"/>
                  <a:gd name="T7" fmla="*/ 1 h 122"/>
                  <a:gd name="T8" fmla="*/ 1 w 111"/>
                  <a:gd name="T9" fmla="*/ 1 h 122"/>
                  <a:gd name="T10" fmla="*/ 1 w 111"/>
                  <a:gd name="T11" fmla="*/ 1 h 122"/>
                  <a:gd name="T12" fmla="*/ 1 w 111"/>
                  <a:gd name="T13" fmla="*/ 1 h 122"/>
                  <a:gd name="T14" fmla="*/ 1 w 111"/>
                  <a:gd name="T15" fmla="*/ 1 h 122"/>
                  <a:gd name="T16" fmla="*/ 1 w 111"/>
                  <a:gd name="T17" fmla="*/ 1 h 122"/>
                  <a:gd name="T18" fmla="*/ 1 w 111"/>
                  <a:gd name="T19" fmla="*/ 1 h 122"/>
                  <a:gd name="T20" fmla="*/ 1 w 111"/>
                  <a:gd name="T21" fmla="*/ 1 h 122"/>
                  <a:gd name="T22" fmla="*/ 1 w 111"/>
                  <a:gd name="T23" fmla="*/ 1 h 122"/>
                  <a:gd name="T24" fmla="*/ 1 w 111"/>
                  <a:gd name="T25" fmla="*/ 0 h 122"/>
                  <a:gd name="T26" fmla="*/ 1 w 111"/>
                  <a:gd name="T27" fmla="*/ 1 h 122"/>
                  <a:gd name="T28" fmla="*/ 1 w 111"/>
                  <a:gd name="T29" fmla="*/ 1 h 122"/>
                  <a:gd name="T30" fmla="*/ 1 w 111"/>
                  <a:gd name="T31" fmla="*/ 1 h 122"/>
                  <a:gd name="T32" fmla="*/ 1 w 111"/>
                  <a:gd name="T33" fmla="*/ 1 h 122"/>
                  <a:gd name="T34" fmla="*/ 1 w 111"/>
                  <a:gd name="T35" fmla="*/ 1 h 122"/>
                  <a:gd name="T36" fmla="*/ 1 w 111"/>
                  <a:gd name="T37" fmla="*/ 1 h 122"/>
                  <a:gd name="T38" fmla="*/ 1 w 111"/>
                  <a:gd name="T39" fmla="*/ 1 h 122"/>
                  <a:gd name="T40" fmla="*/ 1 w 111"/>
                  <a:gd name="T41" fmla="*/ 1 h 122"/>
                  <a:gd name="T42" fmla="*/ 1 w 111"/>
                  <a:gd name="T43" fmla="*/ 1 h 122"/>
                  <a:gd name="T44" fmla="*/ 1 w 111"/>
                  <a:gd name="T45" fmla="*/ 1 h 122"/>
                  <a:gd name="T46" fmla="*/ 1 w 111"/>
                  <a:gd name="T47" fmla="*/ 1 h 122"/>
                  <a:gd name="T48" fmla="*/ 1 w 111"/>
                  <a:gd name="T49" fmla="*/ 1 h 122"/>
                  <a:gd name="T50" fmla="*/ 1 w 111"/>
                  <a:gd name="T51" fmla="*/ 1 h 122"/>
                  <a:gd name="T52" fmla="*/ 1 w 111"/>
                  <a:gd name="T53" fmla="*/ 1 h 122"/>
                  <a:gd name="T54" fmla="*/ 0 w 111"/>
                  <a:gd name="T55" fmla="*/ 1 h 122"/>
                  <a:gd name="T56" fmla="*/ 1 w 111"/>
                  <a:gd name="T57" fmla="*/ 1 h 122"/>
                  <a:gd name="T58" fmla="*/ 1 w 111"/>
                  <a:gd name="T59" fmla="*/ 1 h 122"/>
                  <a:gd name="T60" fmla="*/ 1 w 111"/>
                  <a:gd name="T61" fmla="*/ 1 h 122"/>
                  <a:gd name="T62" fmla="*/ 1 w 111"/>
                  <a:gd name="T63" fmla="*/ 1 h 122"/>
                  <a:gd name="T64" fmla="*/ 1 w 111"/>
                  <a:gd name="T65" fmla="*/ 1 h 122"/>
                  <a:gd name="T66" fmla="*/ 1 w 111"/>
                  <a:gd name="T67" fmla="*/ 1 h 122"/>
                  <a:gd name="T68" fmla="*/ 1 w 111"/>
                  <a:gd name="T69" fmla="*/ 1 h 122"/>
                  <a:gd name="T70" fmla="*/ 1 w 111"/>
                  <a:gd name="T71" fmla="*/ 1 h 122"/>
                  <a:gd name="T72" fmla="*/ 1 w 111"/>
                  <a:gd name="T73" fmla="*/ 1 h 122"/>
                  <a:gd name="T74" fmla="*/ 1 w 111"/>
                  <a:gd name="T75" fmla="*/ 1 h 122"/>
                  <a:gd name="T76" fmla="*/ 1 w 111"/>
                  <a:gd name="T77" fmla="*/ 1 h 122"/>
                  <a:gd name="T78" fmla="*/ 1 w 111"/>
                  <a:gd name="T79" fmla="*/ 1 h 122"/>
                  <a:gd name="T80" fmla="*/ 1 w 111"/>
                  <a:gd name="T81" fmla="*/ 1 h 122"/>
                  <a:gd name="T82" fmla="*/ 1 w 111"/>
                  <a:gd name="T83" fmla="*/ 1 h 122"/>
                  <a:gd name="T84" fmla="*/ 1 w 111"/>
                  <a:gd name="T85" fmla="*/ 1 h 122"/>
                  <a:gd name="T86" fmla="*/ 1 w 111"/>
                  <a:gd name="T87" fmla="*/ 1 h 122"/>
                  <a:gd name="T88" fmla="*/ 1 w 111"/>
                  <a:gd name="T89" fmla="*/ 1 h 122"/>
                  <a:gd name="T90" fmla="*/ 1 w 111"/>
                  <a:gd name="T91" fmla="*/ 1 h 122"/>
                  <a:gd name="T92" fmla="*/ 1 w 111"/>
                  <a:gd name="T93" fmla="*/ 1 h 122"/>
                  <a:gd name="T94" fmla="*/ 1 w 111"/>
                  <a:gd name="T95" fmla="*/ 1 h 122"/>
                  <a:gd name="T96" fmla="*/ 1 w 111"/>
                  <a:gd name="T97" fmla="*/ 1 h 12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4" name="Freeform 202"/>
              <p:cNvSpPr>
                <a:spLocks/>
              </p:cNvSpPr>
              <p:nvPr/>
            </p:nvSpPr>
            <p:spPr bwMode="auto">
              <a:xfrm>
                <a:off x="2847" y="3388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0 w 32"/>
                  <a:gd name="T9" fmla="*/ 1 h 32"/>
                  <a:gd name="T10" fmla="*/ 1 w 32"/>
                  <a:gd name="T11" fmla="*/ 1 h 32"/>
                  <a:gd name="T12" fmla="*/ 1 w 32"/>
                  <a:gd name="T13" fmla="*/ 1 h 32"/>
                  <a:gd name="T14" fmla="*/ 1 w 32"/>
                  <a:gd name="T15" fmla="*/ 1 h 32"/>
                  <a:gd name="T16" fmla="*/ 1 w 32"/>
                  <a:gd name="T17" fmla="*/ 0 h 32"/>
                  <a:gd name="T18" fmla="*/ 1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5" name="Freeform 203"/>
              <p:cNvSpPr>
                <a:spLocks/>
              </p:cNvSpPr>
              <p:nvPr/>
            </p:nvSpPr>
            <p:spPr bwMode="auto">
              <a:xfrm>
                <a:off x="2862" y="2353"/>
                <a:ext cx="68" cy="74"/>
              </a:xfrm>
              <a:custGeom>
                <a:avLst/>
                <a:gdLst>
                  <a:gd name="T0" fmla="*/ 1 w 136"/>
                  <a:gd name="T1" fmla="*/ 0 h 149"/>
                  <a:gd name="T2" fmla="*/ 1 w 136"/>
                  <a:gd name="T3" fmla="*/ 0 h 149"/>
                  <a:gd name="T4" fmla="*/ 1 w 136"/>
                  <a:gd name="T5" fmla="*/ 0 h 149"/>
                  <a:gd name="T6" fmla="*/ 1 w 136"/>
                  <a:gd name="T7" fmla="*/ 0 h 149"/>
                  <a:gd name="T8" fmla="*/ 1 w 136"/>
                  <a:gd name="T9" fmla="*/ 0 h 149"/>
                  <a:gd name="T10" fmla="*/ 1 w 136"/>
                  <a:gd name="T11" fmla="*/ 0 h 149"/>
                  <a:gd name="T12" fmla="*/ 1 w 136"/>
                  <a:gd name="T13" fmla="*/ 0 h 149"/>
                  <a:gd name="T14" fmla="*/ 1 w 136"/>
                  <a:gd name="T15" fmla="*/ 0 h 149"/>
                  <a:gd name="T16" fmla="*/ 1 w 136"/>
                  <a:gd name="T17" fmla="*/ 0 h 149"/>
                  <a:gd name="T18" fmla="*/ 1 w 136"/>
                  <a:gd name="T19" fmla="*/ 0 h 149"/>
                  <a:gd name="T20" fmla="*/ 1 w 136"/>
                  <a:gd name="T21" fmla="*/ 0 h 149"/>
                  <a:gd name="T22" fmla="*/ 1 w 136"/>
                  <a:gd name="T23" fmla="*/ 0 h 149"/>
                  <a:gd name="T24" fmla="*/ 1 w 136"/>
                  <a:gd name="T25" fmla="*/ 0 h 149"/>
                  <a:gd name="T26" fmla="*/ 1 w 136"/>
                  <a:gd name="T27" fmla="*/ 0 h 149"/>
                  <a:gd name="T28" fmla="*/ 0 w 136"/>
                  <a:gd name="T29" fmla="*/ 0 h 149"/>
                  <a:gd name="T30" fmla="*/ 1 w 136"/>
                  <a:gd name="T31" fmla="*/ 0 h 149"/>
                  <a:gd name="T32" fmla="*/ 1 w 136"/>
                  <a:gd name="T33" fmla="*/ 0 h 149"/>
                  <a:gd name="T34" fmla="*/ 0 w 136"/>
                  <a:gd name="T35" fmla="*/ 0 h 149"/>
                  <a:gd name="T36" fmla="*/ 1 w 136"/>
                  <a:gd name="T37" fmla="*/ 0 h 149"/>
                  <a:gd name="T38" fmla="*/ 1 w 136"/>
                  <a:gd name="T39" fmla="*/ 0 h 149"/>
                  <a:gd name="T40" fmla="*/ 1 w 136"/>
                  <a:gd name="T41" fmla="*/ 0 h 149"/>
                  <a:gd name="T42" fmla="*/ 1 w 136"/>
                  <a:gd name="T43" fmla="*/ 0 h 149"/>
                  <a:gd name="T44" fmla="*/ 1 w 136"/>
                  <a:gd name="T45" fmla="*/ 0 h 149"/>
                  <a:gd name="T46" fmla="*/ 1 w 136"/>
                  <a:gd name="T47" fmla="*/ 0 h 149"/>
                  <a:gd name="T48" fmla="*/ 1 w 136"/>
                  <a:gd name="T49" fmla="*/ 0 h 149"/>
                  <a:gd name="T50" fmla="*/ 1 w 136"/>
                  <a:gd name="T51" fmla="*/ 0 h 149"/>
                  <a:gd name="T52" fmla="*/ 1 w 136"/>
                  <a:gd name="T53" fmla="*/ 0 h 149"/>
                  <a:gd name="T54" fmla="*/ 1 w 136"/>
                  <a:gd name="T55" fmla="*/ 0 h 149"/>
                  <a:gd name="T56" fmla="*/ 1 w 136"/>
                  <a:gd name="T57" fmla="*/ 0 h 149"/>
                  <a:gd name="T58" fmla="*/ 1 w 136"/>
                  <a:gd name="T59" fmla="*/ 0 h 149"/>
                  <a:gd name="T60" fmla="*/ 1 w 136"/>
                  <a:gd name="T61" fmla="*/ 0 h 149"/>
                  <a:gd name="T62" fmla="*/ 1 w 136"/>
                  <a:gd name="T63" fmla="*/ 0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6" name="Freeform 204"/>
              <p:cNvSpPr>
                <a:spLocks/>
              </p:cNvSpPr>
              <p:nvPr/>
            </p:nvSpPr>
            <p:spPr bwMode="auto">
              <a:xfrm>
                <a:off x="2885" y="2380"/>
                <a:ext cx="20" cy="20"/>
              </a:xfrm>
              <a:custGeom>
                <a:avLst/>
                <a:gdLst>
                  <a:gd name="T0" fmla="*/ 1 w 39"/>
                  <a:gd name="T1" fmla="*/ 1 h 40"/>
                  <a:gd name="T2" fmla="*/ 1 w 39"/>
                  <a:gd name="T3" fmla="*/ 1 h 40"/>
                  <a:gd name="T4" fmla="*/ 1 w 39"/>
                  <a:gd name="T5" fmla="*/ 1 h 40"/>
                  <a:gd name="T6" fmla="*/ 1 w 39"/>
                  <a:gd name="T7" fmla="*/ 1 h 40"/>
                  <a:gd name="T8" fmla="*/ 0 w 39"/>
                  <a:gd name="T9" fmla="*/ 1 h 40"/>
                  <a:gd name="T10" fmla="*/ 1 w 39"/>
                  <a:gd name="T11" fmla="*/ 1 h 40"/>
                  <a:gd name="T12" fmla="*/ 1 w 39"/>
                  <a:gd name="T13" fmla="*/ 1 h 40"/>
                  <a:gd name="T14" fmla="*/ 1 w 39"/>
                  <a:gd name="T15" fmla="*/ 1 h 40"/>
                  <a:gd name="T16" fmla="*/ 1 w 39"/>
                  <a:gd name="T17" fmla="*/ 0 h 40"/>
                  <a:gd name="T18" fmla="*/ 1 w 39"/>
                  <a:gd name="T19" fmla="*/ 1 h 40"/>
                  <a:gd name="T20" fmla="*/ 1 w 39"/>
                  <a:gd name="T21" fmla="*/ 1 h 40"/>
                  <a:gd name="T22" fmla="*/ 1 w 39"/>
                  <a:gd name="T23" fmla="*/ 1 h 40"/>
                  <a:gd name="T24" fmla="*/ 1 w 39"/>
                  <a:gd name="T25" fmla="*/ 1 h 40"/>
                  <a:gd name="T26" fmla="*/ 1 w 39"/>
                  <a:gd name="T27" fmla="*/ 1 h 40"/>
                  <a:gd name="T28" fmla="*/ 1 w 39"/>
                  <a:gd name="T29" fmla="*/ 1 h 40"/>
                  <a:gd name="T30" fmla="*/ 1 w 39"/>
                  <a:gd name="T31" fmla="*/ 1 h 40"/>
                  <a:gd name="T32" fmla="*/ 1 w 39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7" name="Freeform 205"/>
              <p:cNvSpPr>
                <a:spLocks/>
              </p:cNvSpPr>
              <p:nvPr/>
            </p:nvSpPr>
            <p:spPr bwMode="auto">
              <a:xfrm>
                <a:off x="3744" y="3196"/>
                <a:ext cx="64" cy="90"/>
              </a:xfrm>
              <a:custGeom>
                <a:avLst/>
                <a:gdLst>
                  <a:gd name="T0" fmla="*/ 0 w 129"/>
                  <a:gd name="T1" fmla="*/ 0 h 181"/>
                  <a:gd name="T2" fmla="*/ 0 w 129"/>
                  <a:gd name="T3" fmla="*/ 0 h 181"/>
                  <a:gd name="T4" fmla="*/ 0 w 129"/>
                  <a:gd name="T5" fmla="*/ 0 h 181"/>
                  <a:gd name="T6" fmla="*/ 0 w 129"/>
                  <a:gd name="T7" fmla="*/ 0 h 181"/>
                  <a:gd name="T8" fmla="*/ 0 w 129"/>
                  <a:gd name="T9" fmla="*/ 0 h 181"/>
                  <a:gd name="T10" fmla="*/ 0 w 129"/>
                  <a:gd name="T11" fmla="*/ 0 h 181"/>
                  <a:gd name="T12" fmla="*/ 0 w 129"/>
                  <a:gd name="T13" fmla="*/ 0 h 181"/>
                  <a:gd name="T14" fmla="*/ 0 w 129"/>
                  <a:gd name="T15" fmla="*/ 0 h 181"/>
                  <a:gd name="T16" fmla="*/ 0 w 129"/>
                  <a:gd name="T17" fmla="*/ 0 h 181"/>
                  <a:gd name="T18" fmla="*/ 0 w 129"/>
                  <a:gd name="T19" fmla="*/ 0 h 181"/>
                  <a:gd name="T20" fmla="*/ 0 w 129"/>
                  <a:gd name="T21" fmla="*/ 0 h 181"/>
                  <a:gd name="T22" fmla="*/ 0 w 129"/>
                  <a:gd name="T23" fmla="*/ 0 h 181"/>
                  <a:gd name="T24" fmla="*/ 0 w 129"/>
                  <a:gd name="T25" fmla="*/ 0 h 181"/>
                  <a:gd name="T26" fmla="*/ 0 w 129"/>
                  <a:gd name="T27" fmla="*/ 0 h 181"/>
                  <a:gd name="T28" fmla="*/ 0 w 129"/>
                  <a:gd name="T29" fmla="*/ 0 h 181"/>
                  <a:gd name="T30" fmla="*/ 0 w 129"/>
                  <a:gd name="T31" fmla="*/ 0 h 181"/>
                  <a:gd name="T32" fmla="*/ 0 w 129"/>
                  <a:gd name="T33" fmla="*/ 0 h 181"/>
                  <a:gd name="T34" fmla="*/ 0 w 129"/>
                  <a:gd name="T35" fmla="*/ 0 h 181"/>
                  <a:gd name="T36" fmla="*/ 0 w 129"/>
                  <a:gd name="T37" fmla="*/ 0 h 181"/>
                  <a:gd name="T38" fmla="*/ 0 w 129"/>
                  <a:gd name="T39" fmla="*/ 0 h 181"/>
                  <a:gd name="T40" fmla="*/ 0 w 129"/>
                  <a:gd name="T41" fmla="*/ 0 h 181"/>
                  <a:gd name="T42" fmla="*/ 0 w 129"/>
                  <a:gd name="T43" fmla="*/ 0 h 181"/>
                  <a:gd name="T44" fmla="*/ 0 w 129"/>
                  <a:gd name="T45" fmla="*/ 0 h 181"/>
                  <a:gd name="T46" fmla="*/ 0 w 129"/>
                  <a:gd name="T47" fmla="*/ 0 h 181"/>
                  <a:gd name="T48" fmla="*/ 0 w 129"/>
                  <a:gd name="T49" fmla="*/ 0 h 18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8" name="Freeform 206"/>
              <p:cNvSpPr>
                <a:spLocks/>
              </p:cNvSpPr>
              <p:nvPr/>
            </p:nvSpPr>
            <p:spPr bwMode="auto">
              <a:xfrm>
                <a:off x="3713" y="3180"/>
                <a:ext cx="45" cy="103"/>
              </a:xfrm>
              <a:custGeom>
                <a:avLst/>
                <a:gdLst>
                  <a:gd name="T0" fmla="*/ 1 w 90"/>
                  <a:gd name="T1" fmla="*/ 1 h 206"/>
                  <a:gd name="T2" fmla="*/ 1 w 90"/>
                  <a:gd name="T3" fmla="*/ 1 h 206"/>
                  <a:gd name="T4" fmla="*/ 1 w 90"/>
                  <a:gd name="T5" fmla="*/ 1 h 206"/>
                  <a:gd name="T6" fmla="*/ 1 w 90"/>
                  <a:gd name="T7" fmla="*/ 1 h 206"/>
                  <a:gd name="T8" fmla="*/ 1 w 90"/>
                  <a:gd name="T9" fmla="*/ 1 h 206"/>
                  <a:gd name="T10" fmla="*/ 1 w 90"/>
                  <a:gd name="T11" fmla="*/ 1 h 206"/>
                  <a:gd name="T12" fmla="*/ 1 w 90"/>
                  <a:gd name="T13" fmla="*/ 1 h 206"/>
                  <a:gd name="T14" fmla="*/ 1 w 90"/>
                  <a:gd name="T15" fmla="*/ 1 h 206"/>
                  <a:gd name="T16" fmla="*/ 1 w 90"/>
                  <a:gd name="T17" fmla="*/ 1 h 206"/>
                  <a:gd name="T18" fmla="*/ 1 w 90"/>
                  <a:gd name="T19" fmla="*/ 0 h 206"/>
                  <a:gd name="T20" fmla="*/ 1 w 90"/>
                  <a:gd name="T21" fmla="*/ 1 h 206"/>
                  <a:gd name="T22" fmla="*/ 1 w 90"/>
                  <a:gd name="T23" fmla="*/ 1 h 206"/>
                  <a:gd name="T24" fmla="*/ 1 w 90"/>
                  <a:gd name="T25" fmla="*/ 1 h 206"/>
                  <a:gd name="T26" fmla="*/ 0 w 90"/>
                  <a:gd name="T27" fmla="*/ 1 h 206"/>
                  <a:gd name="T28" fmla="*/ 1 w 90"/>
                  <a:gd name="T29" fmla="*/ 1 h 206"/>
                  <a:gd name="T30" fmla="*/ 1 w 90"/>
                  <a:gd name="T31" fmla="*/ 1 h 206"/>
                  <a:gd name="T32" fmla="*/ 1 w 90"/>
                  <a:gd name="T33" fmla="*/ 1 h 206"/>
                  <a:gd name="T34" fmla="*/ 1 w 90"/>
                  <a:gd name="T35" fmla="*/ 1 h 206"/>
                  <a:gd name="T36" fmla="*/ 1 w 90"/>
                  <a:gd name="T37" fmla="*/ 1 h 206"/>
                  <a:gd name="T38" fmla="*/ 1 w 90"/>
                  <a:gd name="T39" fmla="*/ 1 h 206"/>
                  <a:gd name="T40" fmla="*/ 1 w 90"/>
                  <a:gd name="T41" fmla="*/ 1 h 206"/>
                  <a:gd name="T42" fmla="*/ 1 w 90"/>
                  <a:gd name="T43" fmla="*/ 1 h 206"/>
                  <a:gd name="T44" fmla="*/ 1 w 90"/>
                  <a:gd name="T45" fmla="*/ 1 h 206"/>
                  <a:gd name="T46" fmla="*/ 1 w 90"/>
                  <a:gd name="T47" fmla="*/ 1 h 206"/>
                  <a:gd name="T48" fmla="*/ 1 w 90"/>
                  <a:gd name="T49" fmla="*/ 1 h 20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9" name="Freeform 207"/>
              <p:cNvSpPr>
                <a:spLocks/>
              </p:cNvSpPr>
              <p:nvPr/>
            </p:nvSpPr>
            <p:spPr bwMode="auto">
              <a:xfrm>
                <a:off x="3745" y="3250"/>
                <a:ext cx="100" cy="50"/>
              </a:xfrm>
              <a:custGeom>
                <a:avLst/>
                <a:gdLst>
                  <a:gd name="T0" fmla="*/ 0 w 201"/>
                  <a:gd name="T1" fmla="*/ 1 h 99"/>
                  <a:gd name="T2" fmla="*/ 0 w 201"/>
                  <a:gd name="T3" fmla="*/ 1 h 99"/>
                  <a:gd name="T4" fmla="*/ 0 w 201"/>
                  <a:gd name="T5" fmla="*/ 1 h 99"/>
                  <a:gd name="T6" fmla="*/ 0 w 201"/>
                  <a:gd name="T7" fmla="*/ 1 h 99"/>
                  <a:gd name="T8" fmla="*/ 0 w 201"/>
                  <a:gd name="T9" fmla="*/ 1 h 99"/>
                  <a:gd name="T10" fmla="*/ 0 w 201"/>
                  <a:gd name="T11" fmla="*/ 1 h 99"/>
                  <a:gd name="T12" fmla="*/ 0 w 201"/>
                  <a:gd name="T13" fmla="*/ 1 h 99"/>
                  <a:gd name="T14" fmla="*/ 0 w 201"/>
                  <a:gd name="T15" fmla="*/ 1 h 99"/>
                  <a:gd name="T16" fmla="*/ 0 w 201"/>
                  <a:gd name="T17" fmla="*/ 1 h 99"/>
                  <a:gd name="T18" fmla="*/ 0 w 201"/>
                  <a:gd name="T19" fmla="*/ 1 h 99"/>
                  <a:gd name="T20" fmla="*/ 0 w 201"/>
                  <a:gd name="T21" fmla="*/ 1 h 99"/>
                  <a:gd name="T22" fmla="*/ 0 w 201"/>
                  <a:gd name="T23" fmla="*/ 1 h 99"/>
                  <a:gd name="T24" fmla="*/ 0 w 201"/>
                  <a:gd name="T25" fmla="*/ 1 h 99"/>
                  <a:gd name="T26" fmla="*/ 0 w 201"/>
                  <a:gd name="T27" fmla="*/ 1 h 99"/>
                  <a:gd name="T28" fmla="*/ 0 w 201"/>
                  <a:gd name="T29" fmla="*/ 1 h 99"/>
                  <a:gd name="T30" fmla="*/ 0 w 201"/>
                  <a:gd name="T31" fmla="*/ 1 h 99"/>
                  <a:gd name="T32" fmla="*/ 0 w 201"/>
                  <a:gd name="T33" fmla="*/ 1 h 99"/>
                  <a:gd name="T34" fmla="*/ 0 w 201"/>
                  <a:gd name="T35" fmla="*/ 1 h 99"/>
                  <a:gd name="T36" fmla="*/ 0 w 201"/>
                  <a:gd name="T37" fmla="*/ 1 h 99"/>
                  <a:gd name="T38" fmla="*/ 0 w 201"/>
                  <a:gd name="T39" fmla="*/ 1 h 99"/>
                  <a:gd name="T40" fmla="*/ 0 w 201"/>
                  <a:gd name="T41" fmla="*/ 0 h 99"/>
                  <a:gd name="T42" fmla="*/ 0 w 201"/>
                  <a:gd name="T43" fmla="*/ 1 h 99"/>
                  <a:gd name="T44" fmla="*/ 0 w 201"/>
                  <a:gd name="T45" fmla="*/ 1 h 99"/>
                  <a:gd name="T46" fmla="*/ 0 w 201"/>
                  <a:gd name="T47" fmla="*/ 1 h 99"/>
                  <a:gd name="T48" fmla="*/ 0 w 201"/>
                  <a:gd name="T49" fmla="*/ 1 h 99"/>
                  <a:gd name="T50" fmla="*/ 0 w 201"/>
                  <a:gd name="T51" fmla="*/ 1 h 99"/>
                  <a:gd name="T52" fmla="*/ 0 w 201"/>
                  <a:gd name="T53" fmla="*/ 1 h 99"/>
                  <a:gd name="T54" fmla="*/ 0 w 201"/>
                  <a:gd name="T55" fmla="*/ 1 h 99"/>
                  <a:gd name="T56" fmla="*/ 0 w 201"/>
                  <a:gd name="T57" fmla="*/ 1 h 99"/>
                  <a:gd name="T58" fmla="*/ 0 w 201"/>
                  <a:gd name="T59" fmla="*/ 1 h 99"/>
                  <a:gd name="T60" fmla="*/ 0 w 201"/>
                  <a:gd name="T61" fmla="*/ 1 h 99"/>
                  <a:gd name="T62" fmla="*/ 0 w 201"/>
                  <a:gd name="T63" fmla="*/ 1 h 99"/>
                  <a:gd name="T64" fmla="*/ 0 w 201"/>
                  <a:gd name="T65" fmla="*/ 1 h 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0" name="Freeform 208"/>
              <p:cNvSpPr>
                <a:spLocks/>
              </p:cNvSpPr>
              <p:nvPr/>
            </p:nvSpPr>
            <p:spPr bwMode="auto">
              <a:xfrm>
                <a:off x="3743" y="3295"/>
                <a:ext cx="99" cy="50"/>
              </a:xfrm>
              <a:custGeom>
                <a:avLst/>
                <a:gdLst>
                  <a:gd name="T0" fmla="*/ 0 w 198"/>
                  <a:gd name="T1" fmla="*/ 0 h 100"/>
                  <a:gd name="T2" fmla="*/ 1 w 198"/>
                  <a:gd name="T3" fmla="*/ 1 h 100"/>
                  <a:gd name="T4" fmla="*/ 1 w 198"/>
                  <a:gd name="T5" fmla="*/ 1 h 100"/>
                  <a:gd name="T6" fmla="*/ 1 w 198"/>
                  <a:gd name="T7" fmla="*/ 1 h 100"/>
                  <a:gd name="T8" fmla="*/ 1 w 198"/>
                  <a:gd name="T9" fmla="*/ 1 h 100"/>
                  <a:gd name="T10" fmla="*/ 1 w 198"/>
                  <a:gd name="T11" fmla="*/ 1 h 100"/>
                  <a:gd name="T12" fmla="*/ 1 w 198"/>
                  <a:gd name="T13" fmla="*/ 1 h 100"/>
                  <a:gd name="T14" fmla="*/ 1 w 198"/>
                  <a:gd name="T15" fmla="*/ 1 h 100"/>
                  <a:gd name="T16" fmla="*/ 1 w 198"/>
                  <a:gd name="T17" fmla="*/ 1 h 100"/>
                  <a:gd name="T18" fmla="*/ 1 w 198"/>
                  <a:gd name="T19" fmla="*/ 1 h 100"/>
                  <a:gd name="T20" fmla="*/ 1 w 198"/>
                  <a:gd name="T21" fmla="*/ 1 h 100"/>
                  <a:gd name="T22" fmla="*/ 1 w 198"/>
                  <a:gd name="T23" fmla="*/ 1 h 100"/>
                  <a:gd name="T24" fmla="*/ 1 w 198"/>
                  <a:gd name="T25" fmla="*/ 1 h 100"/>
                  <a:gd name="T26" fmla="*/ 1 w 198"/>
                  <a:gd name="T27" fmla="*/ 1 h 100"/>
                  <a:gd name="T28" fmla="*/ 1 w 198"/>
                  <a:gd name="T29" fmla="*/ 1 h 100"/>
                  <a:gd name="T30" fmla="*/ 1 w 198"/>
                  <a:gd name="T31" fmla="*/ 1 h 100"/>
                  <a:gd name="T32" fmla="*/ 1 w 198"/>
                  <a:gd name="T33" fmla="*/ 1 h 100"/>
                  <a:gd name="T34" fmla="*/ 1 w 198"/>
                  <a:gd name="T35" fmla="*/ 1 h 100"/>
                  <a:gd name="T36" fmla="*/ 1 w 198"/>
                  <a:gd name="T37" fmla="*/ 1 h 100"/>
                  <a:gd name="T38" fmla="*/ 1 w 198"/>
                  <a:gd name="T39" fmla="*/ 1 h 100"/>
                  <a:gd name="T40" fmla="*/ 1 w 198"/>
                  <a:gd name="T41" fmla="*/ 1 h 100"/>
                  <a:gd name="T42" fmla="*/ 1 w 198"/>
                  <a:gd name="T43" fmla="*/ 1 h 100"/>
                  <a:gd name="T44" fmla="*/ 1 w 198"/>
                  <a:gd name="T45" fmla="*/ 1 h 100"/>
                  <a:gd name="T46" fmla="*/ 1 w 198"/>
                  <a:gd name="T47" fmla="*/ 1 h 100"/>
                  <a:gd name="T48" fmla="*/ 0 w 198"/>
                  <a:gd name="T49" fmla="*/ 0 h 1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1" name="Freeform 209"/>
              <p:cNvSpPr>
                <a:spLocks/>
              </p:cNvSpPr>
              <p:nvPr/>
            </p:nvSpPr>
            <p:spPr bwMode="auto">
              <a:xfrm>
                <a:off x="3735" y="3304"/>
                <a:ext cx="68" cy="87"/>
              </a:xfrm>
              <a:custGeom>
                <a:avLst/>
                <a:gdLst>
                  <a:gd name="T0" fmla="*/ 0 w 136"/>
                  <a:gd name="T1" fmla="*/ 0 h 174"/>
                  <a:gd name="T2" fmla="*/ 0 w 136"/>
                  <a:gd name="T3" fmla="*/ 1 h 174"/>
                  <a:gd name="T4" fmla="*/ 1 w 136"/>
                  <a:gd name="T5" fmla="*/ 1 h 174"/>
                  <a:gd name="T6" fmla="*/ 1 w 136"/>
                  <a:gd name="T7" fmla="*/ 1 h 174"/>
                  <a:gd name="T8" fmla="*/ 1 w 136"/>
                  <a:gd name="T9" fmla="*/ 1 h 174"/>
                  <a:gd name="T10" fmla="*/ 1 w 136"/>
                  <a:gd name="T11" fmla="*/ 1 h 174"/>
                  <a:gd name="T12" fmla="*/ 1 w 136"/>
                  <a:gd name="T13" fmla="*/ 1 h 174"/>
                  <a:gd name="T14" fmla="*/ 1 w 136"/>
                  <a:gd name="T15" fmla="*/ 1 h 174"/>
                  <a:gd name="T16" fmla="*/ 1 w 136"/>
                  <a:gd name="T17" fmla="*/ 1 h 174"/>
                  <a:gd name="T18" fmla="*/ 1 w 136"/>
                  <a:gd name="T19" fmla="*/ 1 h 174"/>
                  <a:gd name="T20" fmla="*/ 1 w 136"/>
                  <a:gd name="T21" fmla="*/ 1 h 174"/>
                  <a:gd name="T22" fmla="*/ 1 w 136"/>
                  <a:gd name="T23" fmla="*/ 1 h 174"/>
                  <a:gd name="T24" fmla="*/ 1 w 136"/>
                  <a:gd name="T25" fmla="*/ 1 h 174"/>
                  <a:gd name="T26" fmla="*/ 1 w 136"/>
                  <a:gd name="T27" fmla="*/ 1 h 174"/>
                  <a:gd name="T28" fmla="*/ 1 w 136"/>
                  <a:gd name="T29" fmla="*/ 1 h 174"/>
                  <a:gd name="T30" fmla="*/ 1 w 136"/>
                  <a:gd name="T31" fmla="*/ 1 h 174"/>
                  <a:gd name="T32" fmla="*/ 1 w 136"/>
                  <a:gd name="T33" fmla="*/ 1 h 174"/>
                  <a:gd name="T34" fmla="*/ 1 w 136"/>
                  <a:gd name="T35" fmla="*/ 1 h 174"/>
                  <a:gd name="T36" fmla="*/ 1 w 136"/>
                  <a:gd name="T37" fmla="*/ 1 h 174"/>
                  <a:gd name="T38" fmla="*/ 1 w 136"/>
                  <a:gd name="T39" fmla="*/ 1 h 174"/>
                  <a:gd name="T40" fmla="*/ 1 w 136"/>
                  <a:gd name="T41" fmla="*/ 1 h 174"/>
                  <a:gd name="T42" fmla="*/ 1 w 136"/>
                  <a:gd name="T43" fmla="*/ 1 h 174"/>
                  <a:gd name="T44" fmla="*/ 1 w 136"/>
                  <a:gd name="T45" fmla="*/ 1 h 174"/>
                  <a:gd name="T46" fmla="*/ 1 w 136"/>
                  <a:gd name="T47" fmla="*/ 1 h 174"/>
                  <a:gd name="T48" fmla="*/ 0 w 136"/>
                  <a:gd name="T49" fmla="*/ 0 h 17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2" name="Freeform 210"/>
              <p:cNvSpPr>
                <a:spLocks/>
              </p:cNvSpPr>
              <p:nvPr/>
            </p:nvSpPr>
            <p:spPr bwMode="auto">
              <a:xfrm>
                <a:off x="3490" y="3260"/>
                <a:ext cx="234" cy="81"/>
              </a:xfrm>
              <a:custGeom>
                <a:avLst/>
                <a:gdLst>
                  <a:gd name="T0" fmla="*/ 0 w 469"/>
                  <a:gd name="T1" fmla="*/ 0 h 163"/>
                  <a:gd name="T2" fmla="*/ 0 w 469"/>
                  <a:gd name="T3" fmla="*/ 0 h 163"/>
                  <a:gd name="T4" fmla="*/ 0 w 469"/>
                  <a:gd name="T5" fmla="*/ 0 h 163"/>
                  <a:gd name="T6" fmla="*/ 0 w 469"/>
                  <a:gd name="T7" fmla="*/ 0 h 163"/>
                  <a:gd name="T8" fmla="*/ 0 w 469"/>
                  <a:gd name="T9" fmla="*/ 0 h 163"/>
                  <a:gd name="T10" fmla="*/ 0 w 469"/>
                  <a:gd name="T11" fmla="*/ 0 h 163"/>
                  <a:gd name="T12" fmla="*/ 0 w 469"/>
                  <a:gd name="T13" fmla="*/ 0 h 163"/>
                  <a:gd name="T14" fmla="*/ 0 w 469"/>
                  <a:gd name="T15" fmla="*/ 0 h 163"/>
                  <a:gd name="T16" fmla="*/ 0 w 469"/>
                  <a:gd name="T17" fmla="*/ 0 h 163"/>
                  <a:gd name="T18" fmla="*/ 0 w 469"/>
                  <a:gd name="T19" fmla="*/ 0 h 163"/>
                  <a:gd name="T20" fmla="*/ 0 w 469"/>
                  <a:gd name="T21" fmla="*/ 0 h 163"/>
                  <a:gd name="T22" fmla="*/ 0 w 469"/>
                  <a:gd name="T23" fmla="*/ 0 h 163"/>
                  <a:gd name="T24" fmla="*/ 0 w 469"/>
                  <a:gd name="T25" fmla="*/ 0 h 163"/>
                  <a:gd name="T26" fmla="*/ 0 w 469"/>
                  <a:gd name="T27" fmla="*/ 0 h 163"/>
                  <a:gd name="T28" fmla="*/ 0 w 469"/>
                  <a:gd name="T29" fmla="*/ 0 h 163"/>
                  <a:gd name="T30" fmla="*/ 0 w 469"/>
                  <a:gd name="T31" fmla="*/ 0 h 163"/>
                  <a:gd name="T32" fmla="*/ 0 w 469"/>
                  <a:gd name="T33" fmla="*/ 0 h 163"/>
                  <a:gd name="T34" fmla="*/ 0 w 469"/>
                  <a:gd name="T35" fmla="*/ 0 h 163"/>
                  <a:gd name="T36" fmla="*/ 0 w 469"/>
                  <a:gd name="T37" fmla="*/ 0 h 163"/>
                  <a:gd name="T38" fmla="*/ 0 w 469"/>
                  <a:gd name="T39" fmla="*/ 0 h 163"/>
                  <a:gd name="T40" fmla="*/ 0 w 469"/>
                  <a:gd name="T41" fmla="*/ 0 h 163"/>
                  <a:gd name="T42" fmla="*/ 0 w 469"/>
                  <a:gd name="T43" fmla="*/ 0 h 163"/>
                  <a:gd name="T44" fmla="*/ 0 w 469"/>
                  <a:gd name="T45" fmla="*/ 0 h 163"/>
                  <a:gd name="T46" fmla="*/ 0 w 469"/>
                  <a:gd name="T47" fmla="*/ 0 h 163"/>
                  <a:gd name="T48" fmla="*/ 0 w 469"/>
                  <a:gd name="T49" fmla="*/ 0 h 163"/>
                  <a:gd name="T50" fmla="*/ 0 w 469"/>
                  <a:gd name="T51" fmla="*/ 0 h 163"/>
                  <a:gd name="T52" fmla="*/ 0 w 469"/>
                  <a:gd name="T53" fmla="*/ 0 h 163"/>
                  <a:gd name="T54" fmla="*/ 0 w 469"/>
                  <a:gd name="T55" fmla="*/ 0 h 163"/>
                  <a:gd name="T56" fmla="*/ 0 w 469"/>
                  <a:gd name="T57" fmla="*/ 0 h 163"/>
                  <a:gd name="T58" fmla="*/ 0 w 469"/>
                  <a:gd name="T59" fmla="*/ 0 h 163"/>
                  <a:gd name="T60" fmla="*/ 0 w 469"/>
                  <a:gd name="T61" fmla="*/ 0 h 163"/>
                  <a:gd name="T62" fmla="*/ 0 w 469"/>
                  <a:gd name="T63" fmla="*/ 0 h 163"/>
                  <a:gd name="T64" fmla="*/ 0 w 469"/>
                  <a:gd name="T65" fmla="*/ 0 h 163"/>
                  <a:gd name="T66" fmla="*/ 0 w 469"/>
                  <a:gd name="T67" fmla="*/ 0 h 163"/>
                  <a:gd name="T68" fmla="*/ 0 w 469"/>
                  <a:gd name="T69" fmla="*/ 0 h 163"/>
                  <a:gd name="T70" fmla="*/ 0 w 469"/>
                  <a:gd name="T71" fmla="*/ 0 h 163"/>
                  <a:gd name="T72" fmla="*/ 0 w 469"/>
                  <a:gd name="T73" fmla="*/ 0 h 163"/>
                  <a:gd name="T74" fmla="*/ 0 w 469"/>
                  <a:gd name="T75" fmla="*/ 0 h 163"/>
                  <a:gd name="T76" fmla="*/ 0 w 469"/>
                  <a:gd name="T77" fmla="*/ 0 h 163"/>
                  <a:gd name="T78" fmla="*/ 0 w 469"/>
                  <a:gd name="T79" fmla="*/ 0 h 163"/>
                  <a:gd name="T80" fmla="*/ 0 w 469"/>
                  <a:gd name="T81" fmla="*/ 0 h 16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3" name="Freeform 211"/>
              <p:cNvSpPr>
                <a:spLocks/>
              </p:cNvSpPr>
              <p:nvPr/>
            </p:nvSpPr>
            <p:spPr bwMode="auto">
              <a:xfrm>
                <a:off x="3587" y="3175"/>
                <a:ext cx="71" cy="73"/>
              </a:xfrm>
              <a:custGeom>
                <a:avLst/>
                <a:gdLst>
                  <a:gd name="T0" fmla="*/ 1 w 142"/>
                  <a:gd name="T1" fmla="*/ 1 h 145"/>
                  <a:gd name="T2" fmla="*/ 1 w 142"/>
                  <a:gd name="T3" fmla="*/ 1 h 145"/>
                  <a:gd name="T4" fmla="*/ 1 w 142"/>
                  <a:gd name="T5" fmla="*/ 1 h 145"/>
                  <a:gd name="T6" fmla="*/ 1 w 142"/>
                  <a:gd name="T7" fmla="*/ 1 h 145"/>
                  <a:gd name="T8" fmla="*/ 1 w 142"/>
                  <a:gd name="T9" fmla="*/ 1 h 145"/>
                  <a:gd name="T10" fmla="*/ 1 w 142"/>
                  <a:gd name="T11" fmla="*/ 1 h 145"/>
                  <a:gd name="T12" fmla="*/ 1 w 142"/>
                  <a:gd name="T13" fmla="*/ 1 h 145"/>
                  <a:gd name="T14" fmla="*/ 1 w 142"/>
                  <a:gd name="T15" fmla="*/ 1 h 145"/>
                  <a:gd name="T16" fmla="*/ 0 w 142"/>
                  <a:gd name="T17" fmla="*/ 1 h 145"/>
                  <a:gd name="T18" fmla="*/ 1 w 142"/>
                  <a:gd name="T19" fmla="*/ 1 h 145"/>
                  <a:gd name="T20" fmla="*/ 1 w 142"/>
                  <a:gd name="T21" fmla="*/ 1 h 145"/>
                  <a:gd name="T22" fmla="*/ 1 w 142"/>
                  <a:gd name="T23" fmla="*/ 1 h 145"/>
                  <a:gd name="T24" fmla="*/ 1 w 142"/>
                  <a:gd name="T25" fmla="*/ 1 h 145"/>
                  <a:gd name="T26" fmla="*/ 1 w 142"/>
                  <a:gd name="T27" fmla="*/ 1 h 145"/>
                  <a:gd name="T28" fmla="*/ 1 w 142"/>
                  <a:gd name="T29" fmla="*/ 1 h 145"/>
                  <a:gd name="T30" fmla="*/ 1 w 142"/>
                  <a:gd name="T31" fmla="*/ 1 h 145"/>
                  <a:gd name="T32" fmla="*/ 1 w 142"/>
                  <a:gd name="T33" fmla="*/ 1 h 145"/>
                  <a:gd name="T34" fmla="*/ 1 w 142"/>
                  <a:gd name="T35" fmla="*/ 0 h 145"/>
                  <a:gd name="T36" fmla="*/ 1 w 142"/>
                  <a:gd name="T37" fmla="*/ 1 h 145"/>
                  <a:gd name="T38" fmla="*/ 1 w 142"/>
                  <a:gd name="T39" fmla="*/ 1 h 145"/>
                  <a:gd name="T40" fmla="*/ 1 w 142"/>
                  <a:gd name="T41" fmla="*/ 1 h 145"/>
                  <a:gd name="T42" fmla="*/ 1 w 142"/>
                  <a:gd name="T43" fmla="*/ 1 h 145"/>
                  <a:gd name="T44" fmla="*/ 1 w 142"/>
                  <a:gd name="T45" fmla="*/ 1 h 145"/>
                  <a:gd name="T46" fmla="*/ 1 w 142"/>
                  <a:gd name="T47" fmla="*/ 1 h 145"/>
                  <a:gd name="T48" fmla="*/ 1 w 142"/>
                  <a:gd name="T49" fmla="*/ 1 h 145"/>
                  <a:gd name="T50" fmla="*/ 1 w 142"/>
                  <a:gd name="T51" fmla="*/ 1 h 145"/>
                  <a:gd name="T52" fmla="*/ 1 w 142"/>
                  <a:gd name="T53" fmla="*/ 1 h 145"/>
                  <a:gd name="T54" fmla="*/ 1 w 142"/>
                  <a:gd name="T55" fmla="*/ 1 h 145"/>
                  <a:gd name="T56" fmla="*/ 1 w 142"/>
                  <a:gd name="T57" fmla="*/ 1 h 145"/>
                  <a:gd name="T58" fmla="*/ 1 w 142"/>
                  <a:gd name="T59" fmla="*/ 1 h 145"/>
                  <a:gd name="T60" fmla="*/ 1 w 142"/>
                  <a:gd name="T61" fmla="*/ 1 h 145"/>
                  <a:gd name="T62" fmla="*/ 1 w 142"/>
                  <a:gd name="T63" fmla="*/ 1 h 1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4" name="Freeform 212"/>
              <p:cNvSpPr>
                <a:spLocks/>
              </p:cNvSpPr>
              <p:nvPr/>
            </p:nvSpPr>
            <p:spPr bwMode="auto">
              <a:xfrm>
                <a:off x="3611" y="3201"/>
                <a:ext cx="21" cy="20"/>
              </a:xfrm>
              <a:custGeom>
                <a:avLst/>
                <a:gdLst>
                  <a:gd name="T0" fmla="*/ 1 w 40"/>
                  <a:gd name="T1" fmla="*/ 1 h 39"/>
                  <a:gd name="T2" fmla="*/ 1 w 40"/>
                  <a:gd name="T3" fmla="*/ 1 h 39"/>
                  <a:gd name="T4" fmla="*/ 1 w 40"/>
                  <a:gd name="T5" fmla="*/ 1 h 39"/>
                  <a:gd name="T6" fmla="*/ 1 w 40"/>
                  <a:gd name="T7" fmla="*/ 0 h 39"/>
                  <a:gd name="T8" fmla="*/ 1 w 40"/>
                  <a:gd name="T9" fmla="*/ 1 h 39"/>
                  <a:gd name="T10" fmla="*/ 1 w 40"/>
                  <a:gd name="T11" fmla="*/ 1 h 39"/>
                  <a:gd name="T12" fmla="*/ 1 w 40"/>
                  <a:gd name="T13" fmla="*/ 1 h 39"/>
                  <a:gd name="T14" fmla="*/ 0 w 40"/>
                  <a:gd name="T15" fmla="*/ 1 h 39"/>
                  <a:gd name="T16" fmla="*/ 1 w 40"/>
                  <a:gd name="T17" fmla="*/ 1 h 39"/>
                  <a:gd name="T18" fmla="*/ 1 w 40"/>
                  <a:gd name="T19" fmla="*/ 1 h 39"/>
                  <a:gd name="T20" fmla="*/ 1 w 40"/>
                  <a:gd name="T21" fmla="*/ 1 h 39"/>
                  <a:gd name="T22" fmla="*/ 1 w 40"/>
                  <a:gd name="T23" fmla="*/ 1 h 39"/>
                  <a:gd name="T24" fmla="*/ 1 w 40"/>
                  <a:gd name="T25" fmla="*/ 1 h 39"/>
                  <a:gd name="T26" fmla="*/ 1 w 40"/>
                  <a:gd name="T27" fmla="*/ 1 h 39"/>
                  <a:gd name="T28" fmla="*/ 1 w 40"/>
                  <a:gd name="T29" fmla="*/ 1 h 39"/>
                  <a:gd name="T30" fmla="*/ 1 w 40"/>
                  <a:gd name="T31" fmla="*/ 1 h 39"/>
                  <a:gd name="T32" fmla="*/ 1 w 40"/>
                  <a:gd name="T33" fmla="*/ 1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5" name="Freeform 213"/>
              <p:cNvSpPr>
                <a:spLocks/>
              </p:cNvSpPr>
              <p:nvPr/>
            </p:nvSpPr>
            <p:spPr bwMode="auto">
              <a:xfrm>
                <a:off x="3406" y="3166"/>
                <a:ext cx="26" cy="26"/>
              </a:xfrm>
              <a:custGeom>
                <a:avLst/>
                <a:gdLst>
                  <a:gd name="T0" fmla="*/ 1 w 52"/>
                  <a:gd name="T1" fmla="*/ 1 h 50"/>
                  <a:gd name="T2" fmla="*/ 1 w 52"/>
                  <a:gd name="T3" fmla="*/ 1 h 50"/>
                  <a:gd name="T4" fmla="*/ 1 w 52"/>
                  <a:gd name="T5" fmla="*/ 1 h 50"/>
                  <a:gd name="T6" fmla="*/ 1 w 52"/>
                  <a:gd name="T7" fmla="*/ 1 h 50"/>
                  <a:gd name="T8" fmla="*/ 1 w 52"/>
                  <a:gd name="T9" fmla="*/ 1 h 50"/>
                  <a:gd name="T10" fmla="*/ 1 w 52"/>
                  <a:gd name="T11" fmla="*/ 1 h 50"/>
                  <a:gd name="T12" fmla="*/ 1 w 52"/>
                  <a:gd name="T13" fmla="*/ 1 h 50"/>
                  <a:gd name="T14" fmla="*/ 1 w 52"/>
                  <a:gd name="T15" fmla="*/ 1 h 50"/>
                  <a:gd name="T16" fmla="*/ 1 w 52"/>
                  <a:gd name="T17" fmla="*/ 0 h 50"/>
                  <a:gd name="T18" fmla="*/ 1 w 52"/>
                  <a:gd name="T19" fmla="*/ 1 h 50"/>
                  <a:gd name="T20" fmla="*/ 1 w 52"/>
                  <a:gd name="T21" fmla="*/ 1 h 50"/>
                  <a:gd name="T22" fmla="*/ 1 w 52"/>
                  <a:gd name="T23" fmla="*/ 1 h 50"/>
                  <a:gd name="T24" fmla="*/ 0 w 52"/>
                  <a:gd name="T25" fmla="*/ 1 h 50"/>
                  <a:gd name="T26" fmla="*/ 1 w 52"/>
                  <a:gd name="T27" fmla="*/ 1 h 50"/>
                  <a:gd name="T28" fmla="*/ 1 w 52"/>
                  <a:gd name="T29" fmla="*/ 1 h 50"/>
                  <a:gd name="T30" fmla="*/ 1 w 52"/>
                  <a:gd name="T31" fmla="*/ 1 h 50"/>
                  <a:gd name="T32" fmla="*/ 1 w 52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6" name="Freeform 214"/>
              <p:cNvSpPr>
                <a:spLocks/>
              </p:cNvSpPr>
              <p:nvPr/>
            </p:nvSpPr>
            <p:spPr bwMode="auto">
              <a:xfrm>
                <a:off x="3392" y="3081"/>
                <a:ext cx="56" cy="78"/>
              </a:xfrm>
              <a:custGeom>
                <a:avLst/>
                <a:gdLst>
                  <a:gd name="T0" fmla="*/ 0 w 113"/>
                  <a:gd name="T1" fmla="*/ 1 h 156"/>
                  <a:gd name="T2" fmla="*/ 0 w 113"/>
                  <a:gd name="T3" fmla="*/ 1 h 156"/>
                  <a:gd name="T4" fmla="*/ 0 w 113"/>
                  <a:gd name="T5" fmla="*/ 1 h 156"/>
                  <a:gd name="T6" fmla="*/ 0 w 113"/>
                  <a:gd name="T7" fmla="*/ 1 h 156"/>
                  <a:gd name="T8" fmla="*/ 0 w 113"/>
                  <a:gd name="T9" fmla="*/ 1 h 156"/>
                  <a:gd name="T10" fmla="*/ 0 w 113"/>
                  <a:gd name="T11" fmla="*/ 1 h 156"/>
                  <a:gd name="T12" fmla="*/ 0 w 113"/>
                  <a:gd name="T13" fmla="*/ 1 h 156"/>
                  <a:gd name="T14" fmla="*/ 0 w 113"/>
                  <a:gd name="T15" fmla="*/ 1 h 156"/>
                  <a:gd name="T16" fmla="*/ 0 w 113"/>
                  <a:gd name="T17" fmla="*/ 1 h 156"/>
                  <a:gd name="T18" fmla="*/ 0 w 113"/>
                  <a:gd name="T19" fmla="*/ 0 h 156"/>
                  <a:gd name="T20" fmla="*/ 0 w 113"/>
                  <a:gd name="T21" fmla="*/ 1 h 156"/>
                  <a:gd name="T22" fmla="*/ 0 w 113"/>
                  <a:gd name="T23" fmla="*/ 1 h 156"/>
                  <a:gd name="T24" fmla="*/ 0 w 113"/>
                  <a:gd name="T25" fmla="*/ 1 h 156"/>
                  <a:gd name="T26" fmla="*/ 0 w 113"/>
                  <a:gd name="T27" fmla="*/ 1 h 156"/>
                  <a:gd name="T28" fmla="*/ 0 w 113"/>
                  <a:gd name="T29" fmla="*/ 1 h 156"/>
                  <a:gd name="T30" fmla="*/ 0 w 113"/>
                  <a:gd name="T31" fmla="*/ 1 h 156"/>
                  <a:gd name="T32" fmla="*/ 0 w 113"/>
                  <a:gd name="T33" fmla="*/ 1 h 156"/>
                  <a:gd name="T34" fmla="*/ 0 w 113"/>
                  <a:gd name="T35" fmla="*/ 1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7" name="Freeform 215"/>
              <p:cNvSpPr>
                <a:spLocks/>
              </p:cNvSpPr>
              <p:nvPr/>
            </p:nvSpPr>
            <p:spPr bwMode="auto">
              <a:xfrm>
                <a:off x="3392" y="3081"/>
                <a:ext cx="56" cy="78"/>
              </a:xfrm>
              <a:custGeom>
                <a:avLst/>
                <a:gdLst>
                  <a:gd name="T0" fmla="*/ 0 w 113"/>
                  <a:gd name="T1" fmla="*/ 1 h 156"/>
                  <a:gd name="T2" fmla="*/ 0 w 113"/>
                  <a:gd name="T3" fmla="*/ 1 h 156"/>
                  <a:gd name="T4" fmla="*/ 0 w 113"/>
                  <a:gd name="T5" fmla="*/ 1 h 156"/>
                  <a:gd name="T6" fmla="*/ 0 w 113"/>
                  <a:gd name="T7" fmla="*/ 1 h 156"/>
                  <a:gd name="T8" fmla="*/ 0 w 113"/>
                  <a:gd name="T9" fmla="*/ 1 h 156"/>
                  <a:gd name="T10" fmla="*/ 0 w 113"/>
                  <a:gd name="T11" fmla="*/ 1 h 156"/>
                  <a:gd name="T12" fmla="*/ 0 w 113"/>
                  <a:gd name="T13" fmla="*/ 1 h 156"/>
                  <a:gd name="T14" fmla="*/ 0 w 113"/>
                  <a:gd name="T15" fmla="*/ 1 h 156"/>
                  <a:gd name="T16" fmla="*/ 0 w 113"/>
                  <a:gd name="T17" fmla="*/ 1 h 156"/>
                  <a:gd name="T18" fmla="*/ 0 w 113"/>
                  <a:gd name="T19" fmla="*/ 0 h 156"/>
                  <a:gd name="T20" fmla="*/ 0 w 113"/>
                  <a:gd name="T21" fmla="*/ 1 h 156"/>
                  <a:gd name="T22" fmla="*/ 0 w 113"/>
                  <a:gd name="T23" fmla="*/ 1 h 156"/>
                  <a:gd name="T24" fmla="*/ 0 w 113"/>
                  <a:gd name="T25" fmla="*/ 1 h 156"/>
                  <a:gd name="T26" fmla="*/ 0 w 113"/>
                  <a:gd name="T27" fmla="*/ 1 h 156"/>
                  <a:gd name="T28" fmla="*/ 0 w 113"/>
                  <a:gd name="T29" fmla="*/ 1 h 156"/>
                  <a:gd name="T30" fmla="*/ 0 w 113"/>
                  <a:gd name="T31" fmla="*/ 1 h 156"/>
                  <a:gd name="T32" fmla="*/ 0 w 113"/>
                  <a:gd name="T33" fmla="*/ 1 h 156"/>
                  <a:gd name="T34" fmla="*/ 0 w 113"/>
                  <a:gd name="T35" fmla="*/ 1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8" name="Freeform 216"/>
              <p:cNvSpPr>
                <a:spLocks/>
              </p:cNvSpPr>
              <p:nvPr/>
            </p:nvSpPr>
            <p:spPr bwMode="auto">
              <a:xfrm>
                <a:off x="3434" y="3114"/>
                <a:ext cx="76" cy="61"/>
              </a:xfrm>
              <a:custGeom>
                <a:avLst/>
                <a:gdLst>
                  <a:gd name="T0" fmla="*/ 1 w 152"/>
                  <a:gd name="T1" fmla="*/ 0 h 123"/>
                  <a:gd name="T2" fmla="*/ 0 w 152"/>
                  <a:gd name="T3" fmla="*/ 0 h 123"/>
                  <a:gd name="T4" fmla="*/ 1 w 152"/>
                  <a:gd name="T5" fmla="*/ 0 h 123"/>
                  <a:gd name="T6" fmla="*/ 1 w 152"/>
                  <a:gd name="T7" fmla="*/ 0 h 123"/>
                  <a:gd name="T8" fmla="*/ 1 w 152"/>
                  <a:gd name="T9" fmla="*/ 0 h 123"/>
                  <a:gd name="T10" fmla="*/ 1 w 152"/>
                  <a:gd name="T11" fmla="*/ 0 h 123"/>
                  <a:gd name="T12" fmla="*/ 1 w 152"/>
                  <a:gd name="T13" fmla="*/ 0 h 123"/>
                  <a:gd name="T14" fmla="*/ 1 w 152"/>
                  <a:gd name="T15" fmla="*/ 0 h 123"/>
                  <a:gd name="T16" fmla="*/ 1 w 152"/>
                  <a:gd name="T17" fmla="*/ 0 h 123"/>
                  <a:gd name="T18" fmla="*/ 1 w 152"/>
                  <a:gd name="T19" fmla="*/ 0 h 123"/>
                  <a:gd name="T20" fmla="*/ 1 w 152"/>
                  <a:gd name="T21" fmla="*/ 0 h 123"/>
                  <a:gd name="T22" fmla="*/ 1 w 152"/>
                  <a:gd name="T23" fmla="*/ 0 h 123"/>
                  <a:gd name="T24" fmla="*/ 1 w 152"/>
                  <a:gd name="T25" fmla="*/ 0 h 123"/>
                  <a:gd name="T26" fmla="*/ 1 w 152"/>
                  <a:gd name="T27" fmla="*/ 0 h 123"/>
                  <a:gd name="T28" fmla="*/ 1 w 152"/>
                  <a:gd name="T29" fmla="*/ 0 h 123"/>
                  <a:gd name="T30" fmla="*/ 1 w 152"/>
                  <a:gd name="T31" fmla="*/ 0 h 123"/>
                  <a:gd name="T32" fmla="*/ 1 w 152"/>
                  <a:gd name="T33" fmla="*/ 0 h 123"/>
                  <a:gd name="T34" fmla="*/ 1 w 152"/>
                  <a:gd name="T35" fmla="*/ 0 h 123"/>
                  <a:gd name="T36" fmla="*/ 1 w 152"/>
                  <a:gd name="T37" fmla="*/ 0 h 123"/>
                  <a:gd name="T38" fmla="*/ 1 w 152"/>
                  <a:gd name="T39" fmla="*/ 0 h 123"/>
                  <a:gd name="T40" fmla="*/ 1 w 152"/>
                  <a:gd name="T41" fmla="*/ 0 h 123"/>
                  <a:gd name="T42" fmla="*/ 1 w 152"/>
                  <a:gd name="T43" fmla="*/ 0 h 123"/>
                  <a:gd name="T44" fmla="*/ 1 w 152"/>
                  <a:gd name="T45" fmla="*/ 0 h 123"/>
                  <a:gd name="T46" fmla="*/ 1 w 152"/>
                  <a:gd name="T47" fmla="*/ 0 h 123"/>
                  <a:gd name="T48" fmla="*/ 1 w 152"/>
                  <a:gd name="T49" fmla="*/ 0 h 123"/>
                  <a:gd name="T50" fmla="*/ 1 w 152"/>
                  <a:gd name="T51" fmla="*/ 0 h 1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9" name="Freeform 217"/>
              <p:cNvSpPr>
                <a:spLocks/>
              </p:cNvSpPr>
              <p:nvPr/>
            </p:nvSpPr>
            <p:spPr bwMode="auto">
              <a:xfrm>
                <a:off x="3434" y="3184"/>
                <a:ext cx="76" cy="61"/>
              </a:xfrm>
              <a:custGeom>
                <a:avLst/>
                <a:gdLst>
                  <a:gd name="T0" fmla="*/ 0 w 153"/>
                  <a:gd name="T1" fmla="*/ 1 h 122"/>
                  <a:gd name="T2" fmla="*/ 0 w 153"/>
                  <a:gd name="T3" fmla="*/ 1 h 122"/>
                  <a:gd name="T4" fmla="*/ 0 w 153"/>
                  <a:gd name="T5" fmla="*/ 1 h 122"/>
                  <a:gd name="T6" fmla="*/ 0 w 153"/>
                  <a:gd name="T7" fmla="*/ 1 h 122"/>
                  <a:gd name="T8" fmla="*/ 0 w 153"/>
                  <a:gd name="T9" fmla="*/ 0 h 122"/>
                  <a:gd name="T10" fmla="*/ 0 w 153"/>
                  <a:gd name="T11" fmla="*/ 0 h 122"/>
                  <a:gd name="T12" fmla="*/ 0 w 153"/>
                  <a:gd name="T13" fmla="*/ 1 h 122"/>
                  <a:gd name="T14" fmla="*/ 0 w 153"/>
                  <a:gd name="T15" fmla="*/ 1 h 122"/>
                  <a:gd name="T16" fmla="*/ 0 w 153"/>
                  <a:gd name="T17" fmla="*/ 1 h 122"/>
                  <a:gd name="T18" fmla="*/ 0 w 153"/>
                  <a:gd name="T19" fmla="*/ 1 h 122"/>
                  <a:gd name="T20" fmla="*/ 0 w 153"/>
                  <a:gd name="T21" fmla="*/ 1 h 122"/>
                  <a:gd name="T22" fmla="*/ 0 w 153"/>
                  <a:gd name="T23" fmla="*/ 1 h 122"/>
                  <a:gd name="T24" fmla="*/ 0 w 153"/>
                  <a:gd name="T25" fmla="*/ 1 h 122"/>
                  <a:gd name="T26" fmla="*/ 0 w 153"/>
                  <a:gd name="T27" fmla="*/ 1 h 122"/>
                  <a:gd name="T28" fmla="*/ 0 w 153"/>
                  <a:gd name="T29" fmla="*/ 1 h 122"/>
                  <a:gd name="T30" fmla="*/ 0 w 153"/>
                  <a:gd name="T31" fmla="*/ 1 h 122"/>
                  <a:gd name="T32" fmla="*/ 0 w 153"/>
                  <a:gd name="T33" fmla="*/ 1 h 122"/>
                  <a:gd name="T34" fmla="*/ 0 w 153"/>
                  <a:gd name="T35" fmla="*/ 1 h 122"/>
                  <a:gd name="T36" fmla="*/ 0 w 153"/>
                  <a:gd name="T37" fmla="*/ 1 h 122"/>
                  <a:gd name="T38" fmla="*/ 0 w 153"/>
                  <a:gd name="T39" fmla="*/ 1 h 122"/>
                  <a:gd name="T40" fmla="*/ 0 w 153"/>
                  <a:gd name="T41" fmla="*/ 1 h 122"/>
                  <a:gd name="T42" fmla="*/ 0 w 153"/>
                  <a:gd name="T43" fmla="*/ 1 h 122"/>
                  <a:gd name="T44" fmla="*/ 0 w 153"/>
                  <a:gd name="T45" fmla="*/ 1 h 122"/>
                  <a:gd name="T46" fmla="*/ 0 w 153"/>
                  <a:gd name="T47" fmla="*/ 1 h 122"/>
                  <a:gd name="T48" fmla="*/ 0 w 153"/>
                  <a:gd name="T49" fmla="*/ 1 h 122"/>
                  <a:gd name="T50" fmla="*/ 0 w 153"/>
                  <a:gd name="T51" fmla="*/ 1 h 1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0" name="Freeform 218"/>
              <p:cNvSpPr>
                <a:spLocks/>
              </p:cNvSpPr>
              <p:nvPr/>
            </p:nvSpPr>
            <p:spPr bwMode="auto">
              <a:xfrm>
                <a:off x="3392" y="3199"/>
                <a:ext cx="55" cy="78"/>
              </a:xfrm>
              <a:custGeom>
                <a:avLst/>
                <a:gdLst>
                  <a:gd name="T0" fmla="*/ 0 w 112"/>
                  <a:gd name="T1" fmla="*/ 0 h 156"/>
                  <a:gd name="T2" fmla="*/ 0 w 112"/>
                  <a:gd name="T3" fmla="*/ 0 h 156"/>
                  <a:gd name="T4" fmla="*/ 0 w 112"/>
                  <a:gd name="T5" fmla="*/ 1 h 156"/>
                  <a:gd name="T6" fmla="*/ 0 w 112"/>
                  <a:gd name="T7" fmla="*/ 1 h 156"/>
                  <a:gd name="T8" fmla="*/ 0 w 112"/>
                  <a:gd name="T9" fmla="*/ 1 h 156"/>
                  <a:gd name="T10" fmla="*/ 0 w 112"/>
                  <a:gd name="T11" fmla="*/ 1 h 156"/>
                  <a:gd name="T12" fmla="*/ 0 w 112"/>
                  <a:gd name="T13" fmla="*/ 1 h 156"/>
                  <a:gd name="T14" fmla="*/ 0 w 112"/>
                  <a:gd name="T15" fmla="*/ 1 h 156"/>
                  <a:gd name="T16" fmla="*/ 0 w 112"/>
                  <a:gd name="T17" fmla="*/ 1 h 156"/>
                  <a:gd name="T18" fmla="*/ 0 w 112"/>
                  <a:gd name="T19" fmla="*/ 1 h 156"/>
                  <a:gd name="T20" fmla="*/ 0 w 112"/>
                  <a:gd name="T21" fmla="*/ 1 h 156"/>
                  <a:gd name="T22" fmla="*/ 0 w 112"/>
                  <a:gd name="T23" fmla="*/ 1 h 156"/>
                  <a:gd name="T24" fmla="*/ 0 w 112"/>
                  <a:gd name="T25" fmla="*/ 1 h 156"/>
                  <a:gd name="T26" fmla="*/ 0 w 112"/>
                  <a:gd name="T27" fmla="*/ 1 h 156"/>
                  <a:gd name="T28" fmla="*/ 0 w 112"/>
                  <a:gd name="T29" fmla="*/ 1 h 156"/>
                  <a:gd name="T30" fmla="*/ 0 w 112"/>
                  <a:gd name="T31" fmla="*/ 1 h 156"/>
                  <a:gd name="T32" fmla="*/ 0 w 112"/>
                  <a:gd name="T33" fmla="*/ 1 h 156"/>
                  <a:gd name="T34" fmla="*/ 0 w 112"/>
                  <a:gd name="T35" fmla="*/ 0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1" name="Freeform 219"/>
              <p:cNvSpPr>
                <a:spLocks/>
              </p:cNvSpPr>
              <p:nvPr/>
            </p:nvSpPr>
            <p:spPr bwMode="auto">
              <a:xfrm>
                <a:off x="3330" y="3182"/>
                <a:ext cx="75" cy="62"/>
              </a:xfrm>
              <a:custGeom>
                <a:avLst/>
                <a:gdLst>
                  <a:gd name="T0" fmla="*/ 0 w 151"/>
                  <a:gd name="T1" fmla="*/ 1 h 123"/>
                  <a:gd name="T2" fmla="*/ 0 w 151"/>
                  <a:gd name="T3" fmla="*/ 1 h 123"/>
                  <a:gd name="T4" fmla="*/ 0 w 151"/>
                  <a:gd name="T5" fmla="*/ 1 h 123"/>
                  <a:gd name="T6" fmla="*/ 0 w 151"/>
                  <a:gd name="T7" fmla="*/ 1 h 123"/>
                  <a:gd name="T8" fmla="*/ 0 w 151"/>
                  <a:gd name="T9" fmla="*/ 1 h 123"/>
                  <a:gd name="T10" fmla="*/ 0 w 151"/>
                  <a:gd name="T11" fmla="*/ 1 h 123"/>
                  <a:gd name="T12" fmla="*/ 0 w 151"/>
                  <a:gd name="T13" fmla="*/ 1 h 123"/>
                  <a:gd name="T14" fmla="*/ 0 w 151"/>
                  <a:gd name="T15" fmla="*/ 1 h 123"/>
                  <a:gd name="T16" fmla="*/ 0 w 151"/>
                  <a:gd name="T17" fmla="*/ 1 h 123"/>
                  <a:gd name="T18" fmla="*/ 0 w 151"/>
                  <a:gd name="T19" fmla="*/ 1 h 123"/>
                  <a:gd name="T20" fmla="*/ 0 w 151"/>
                  <a:gd name="T21" fmla="*/ 1 h 123"/>
                  <a:gd name="T22" fmla="*/ 0 w 151"/>
                  <a:gd name="T23" fmla="*/ 1 h 123"/>
                  <a:gd name="T24" fmla="*/ 0 w 151"/>
                  <a:gd name="T25" fmla="*/ 1 h 123"/>
                  <a:gd name="T26" fmla="*/ 0 w 151"/>
                  <a:gd name="T27" fmla="*/ 1 h 123"/>
                  <a:gd name="T28" fmla="*/ 0 w 151"/>
                  <a:gd name="T29" fmla="*/ 1 h 123"/>
                  <a:gd name="T30" fmla="*/ 0 w 151"/>
                  <a:gd name="T31" fmla="*/ 1 h 123"/>
                  <a:gd name="T32" fmla="*/ 0 w 151"/>
                  <a:gd name="T33" fmla="*/ 1 h 123"/>
                  <a:gd name="T34" fmla="*/ 0 w 151"/>
                  <a:gd name="T35" fmla="*/ 1 h 123"/>
                  <a:gd name="T36" fmla="*/ 0 w 151"/>
                  <a:gd name="T37" fmla="*/ 1 h 123"/>
                  <a:gd name="T38" fmla="*/ 0 w 151"/>
                  <a:gd name="T39" fmla="*/ 1 h 123"/>
                  <a:gd name="T40" fmla="*/ 0 w 151"/>
                  <a:gd name="T41" fmla="*/ 1 h 123"/>
                  <a:gd name="T42" fmla="*/ 0 w 151"/>
                  <a:gd name="T43" fmla="*/ 0 h 123"/>
                  <a:gd name="T44" fmla="*/ 0 w 151"/>
                  <a:gd name="T45" fmla="*/ 0 h 123"/>
                  <a:gd name="T46" fmla="*/ 0 w 151"/>
                  <a:gd name="T47" fmla="*/ 1 h 123"/>
                  <a:gd name="T48" fmla="*/ 0 w 151"/>
                  <a:gd name="T49" fmla="*/ 1 h 123"/>
                  <a:gd name="T50" fmla="*/ 0 w 151"/>
                  <a:gd name="T51" fmla="*/ 1 h 1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2" name="Freeform 220"/>
              <p:cNvSpPr>
                <a:spLocks/>
              </p:cNvSpPr>
              <p:nvPr/>
            </p:nvSpPr>
            <p:spPr bwMode="auto">
              <a:xfrm>
                <a:off x="3329" y="3113"/>
                <a:ext cx="76" cy="62"/>
              </a:xfrm>
              <a:custGeom>
                <a:avLst/>
                <a:gdLst>
                  <a:gd name="T0" fmla="*/ 1 w 152"/>
                  <a:gd name="T1" fmla="*/ 1 h 123"/>
                  <a:gd name="T2" fmla="*/ 1 w 152"/>
                  <a:gd name="T3" fmla="*/ 1 h 123"/>
                  <a:gd name="T4" fmla="*/ 1 w 152"/>
                  <a:gd name="T5" fmla="*/ 1 h 123"/>
                  <a:gd name="T6" fmla="*/ 1 w 152"/>
                  <a:gd name="T7" fmla="*/ 1 h 123"/>
                  <a:gd name="T8" fmla="*/ 1 w 152"/>
                  <a:gd name="T9" fmla="*/ 1 h 123"/>
                  <a:gd name="T10" fmla="*/ 1 w 152"/>
                  <a:gd name="T11" fmla="*/ 1 h 123"/>
                  <a:gd name="T12" fmla="*/ 1 w 152"/>
                  <a:gd name="T13" fmla="*/ 1 h 123"/>
                  <a:gd name="T14" fmla="*/ 1 w 152"/>
                  <a:gd name="T15" fmla="*/ 1 h 123"/>
                  <a:gd name="T16" fmla="*/ 1 w 152"/>
                  <a:gd name="T17" fmla="*/ 1 h 123"/>
                  <a:gd name="T18" fmla="*/ 1 w 152"/>
                  <a:gd name="T19" fmla="*/ 1 h 123"/>
                  <a:gd name="T20" fmla="*/ 1 w 152"/>
                  <a:gd name="T21" fmla="*/ 1 h 123"/>
                  <a:gd name="T22" fmla="*/ 1 w 152"/>
                  <a:gd name="T23" fmla="*/ 1 h 123"/>
                  <a:gd name="T24" fmla="*/ 1 w 152"/>
                  <a:gd name="T25" fmla="*/ 1 h 123"/>
                  <a:gd name="T26" fmla="*/ 1 w 152"/>
                  <a:gd name="T27" fmla="*/ 1 h 123"/>
                  <a:gd name="T28" fmla="*/ 1 w 152"/>
                  <a:gd name="T29" fmla="*/ 1 h 123"/>
                  <a:gd name="T30" fmla="*/ 0 w 152"/>
                  <a:gd name="T31" fmla="*/ 1 h 123"/>
                  <a:gd name="T32" fmla="*/ 1 w 152"/>
                  <a:gd name="T33" fmla="*/ 1 h 123"/>
                  <a:gd name="T34" fmla="*/ 1 w 152"/>
                  <a:gd name="T35" fmla="*/ 1 h 123"/>
                  <a:gd name="T36" fmla="*/ 1 w 152"/>
                  <a:gd name="T37" fmla="*/ 1 h 123"/>
                  <a:gd name="T38" fmla="*/ 1 w 152"/>
                  <a:gd name="T39" fmla="*/ 0 h 123"/>
                  <a:gd name="T40" fmla="*/ 1 w 152"/>
                  <a:gd name="T41" fmla="*/ 1 h 123"/>
                  <a:gd name="T42" fmla="*/ 1 w 152"/>
                  <a:gd name="T43" fmla="*/ 1 h 123"/>
                  <a:gd name="T44" fmla="*/ 1 w 152"/>
                  <a:gd name="T45" fmla="*/ 1 h 123"/>
                  <a:gd name="T46" fmla="*/ 1 w 152"/>
                  <a:gd name="T47" fmla="*/ 1 h 123"/>
                  <a:gd name="T48" fmla="*/ 1 w 152"/>
                  <a:gd name="T49" fmla="*/ 1 h 123"/>
                  <a:gd name="T50" fmla="*/ 1 w 152"/>
                  <a:gd name="T51" fmla="*/ 1 h 1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3" name="Freeform 221"/>
              <p:cNvSpPr>
                <a:spLocks/>
              </p:cNvSpPr>
              <p:nvPr/>
            </p:nvSpPr>
            <p:spPr bwMode="auto">
              <a:xfrm>
                <a:off x="3017" y="3114"/>
                <a:ext cx="68" cy="74"/>
              </a:xfrm>
              <a:custGeom>
                <a:avLst/>
                <a:gdLst>
                  <a:gd name="T0" fmla="*/ 1 w 136"/>
                  <a:gd name="T1" fmla="*/ 1 h 148"/>
                  <a:gd name="T2" fmla="*/ 0 w 136"/>
                  <a:gd name="T3" fmla="*/ 1 h 148"/>
                  <a:gd name="T4" fmla="*/ 1 w 136"/>
                  <a:gd name="T5" fmla="*/ 1 h 148"/>
                  <a:gd name="T6" fmla="*/ 1 w 136"/>
                  <a:gd name="T7" fmla="*/ 1 h 148"/>
                  <a:gd name="T8" fmla="*/ 1 w 136"/>
                  <a:gd name="T9" fmla="*/ 1 h 148"/>
                  <a:gd name="T10" fmla="*/ 1 w 136"/>
                  <a:gd name="T11" fmla="*/ 1 h 148"/>
                  <a:gd name="T12" fmla="*/ 1 w 136"/>
                  <a:gd name="T13" fmla="*/ 1 h 148"/>
                  <a:gd name="T14" fmla="*/ 1 w 136"/>
                  <a:gd name="T15" fmla="*/ 1 h 148"/>
                  <a:gd name="T16" fmla="*/ 1 w 136"/>
                  <a:gd name="T17" fmla="*/ 1 h 148"/>
                  <a:gd name="T18" fmla="*/ 1 w 136"/>
                  <a:gd name="T19" fmla="*/ 1 h 148"/>
                  <a:gd name="T20" fmla="*/ 1 w 136"/>
                  <a:gd name="T21" fmla="*/ 1 h 148"/>
                  <a:gd name="T22" fmla="*/ 1 w 136"/>
                  <a:gd name="T23" fmla="*/ 1 h 148"/>
                  <a:gd name="T24" fmla="*/ 1 w 136"/>
                  <a:gd name="T25" fmla="*/ 1 h 148"/>
                  <a:gd name="T26" fmla="*/ 1 w 136"/>
                  <a:gd name="T27" fmla="*/ 1 h 148"/>
                  <a:gd name="T28" fmla="*/ 1 w 136"/>
                  <a:gd name="T29" fmla="*/ 1 h 148"/>
                  <a:gd name="T30" fmla="*/ 1 w 136"/>
                  <a:gd name="T31" fmla="*/ 1 h 148"/>
                  <a:gd name="T32" fmla="*/ 1 w 136"/>
                  <a:gd name="T33" fmla="*/ 1 h 148"/>
                  <a:gd name="T34" fmla="*/ 1 w 136"/>
                  <a:gd name="T35" fmla="*/ 1 h 148"/>
                  <a:gd name="T36" fmla="*/ 1 w 136"/>
                  <a:gd name="T37" fmla="*/ 1 h 148"/>
                  <a:gd name="T38" fmla="*/ 1 w 136"/>
                  <a:gd name="T39" fmla="*/ 1 h 148"/>
                  <a:gd name="T40" fmla="*/ 1 w 136"/>
                  <a:gd name="T41" fmla="*/ 1 h 148"/>
                  <a:gd name="T42" fmla="*/ 1 w 136"/>
                  <a:gd name="T43" fmla="*/ 1 h 148"/>
                  <a:gd name="T44" fmla="*/ 1 w 136"/>
                  <a:gd name="T45" fmla="*/ 1 h 148"/>
                  <a:gd name="T46" fmla="*/ 1 w 136"/>
                  <a:gd name="T47" fmla="*/ 1 h 148"/>
                  <a:gd name="T48" fmla="*/ 1 w 136"/>
                  <a:gd name="T49" fmla="*/ 1 h 148"/>
                  <a:gd name="T50" fmla="*/ 1 w 136"/>
                  <a:gd name="T51" fmla="*/ 1 h 148"/>
                  <a:gd name="T52" fmla="*/ 1 w 136"/>
                  <a:gd name="T53" fmla="*/ 1 h 148"/>
                  <a:gd name="T54" fmla="*/ 1 w 136"/>
                  <a:gd name="T55" fmla="*/ 1 h 148"/>
                  <a:gd name="T56" fmla="*/ 1 w 136"/>
                  <a:gd name="T57" fmla="*/ 1 h 148"/>
                  <a:gd name="T58" fmla="*/ 1 w 136"/>
                  <a:gd name="T59" fmla="*/ 1 h 148"/>
                  <a:gd name="T60" fmla="*/ 1 w 136"/>
                  <a:gd name="T61" fmla="*/ 1 h 148"/>
                  <a:gd name="T62" fmla="*/ 1 w 136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4" name="Freeform 222"/>
              <p:cNvSpPr>
                <a:spLocks/>
              </p:cNvSpPr>
              <p:nvPr/>
            </p:nvSpPr>
            <p:spPr bwMode="auto">
              <a:xfrm>
                <a:off x="3041" y="3140"/>
                <a:ext cx="20" cy="21"/>
              </a:xfrm>
              <a:custGeom>
                <a:avLst/>
                <a:gdLst>
                  <a:gd name="T0" fmla="*/ 1 w 39"/>
                  <a:gd name="T1" fmla="*/ 1 h 40"/>
                  <a:gd name="T2" fmla="*/ 1 w 39"/>
                  <a:gd name="T3" fmla="*/ 1 h 40"/>
                  <a:gd name="T4" fmla="*/ 1 w 39"/>
                  <a:gd name="T5" fmla="*/ 1 h 40"/>
                  <a:gd name="T6" fmla="*/ 1 w 39"/>
                  <a:gd name="T7" fmla="*/ 1 h 40"/>
                  <a:gd name="T8" fmla="*/ 1 w 39"/>
                  <a:gd name="T9" fmla="*/ 1 h 40"/>
                  <a:gd name="T10" fmla="*/ 1 w 39"/>
                  <a:gd name="T11" fmla="*/ 1 h 40"/>
                  <a:gd name="T12" fmla="*/ 1 w 39"/>
                  <a:gd name="T13" fmla="*/ 1 h 40"/>
                  <a:gd name="T14" fmla="*/ 1 w 39"/>
                  <a:gd name="T15" fmla="*/ 1 h 40"/>
                  <a:gd name="T16" fmla="*/ 1 w 39"/>
                  <a:gd name="T17" fmla="*/ 0 h 40"/>
                  <a:gd name="T18" fmla="*/ 1 w 39"/>
                  <a:gd name="T19" fmla="*/ 1 h 40"/>
                  <a:gd name="T20" fmla="*/ 1 w 39"/>
                  <a:gd name="T21" fmla="*/ 1 h 40"/>
                  <a:gd name="T22" fmla="*/ 1 w 39"/>
                  <a:gd name="T23" fmla="*/ 1 h 40"/>
                  <a:gd name="T24" fmla="*/ 0 w 39"/>
                  <a:gd name="T25" fmla="*/ 1 h 40"/>
                  <a:gd name="T26" fmla="*/ 1 w 39"/>
                  <a:gd name="T27" fmla="*/ 1 h 40"/>
                  <a:gd name="T28" fmla="*/ 1 w 39"/>
                  <a:gd name="T29" fmla="*/ 1 h 40"/>
                  <a:gd name="T30" fmla="*/ 1 w 39"/>
                  <a:gd name="T31" fmla="*/ 1 h 40"/>
                  <a:gd name="T32" fmla="*/ 1 w 39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5" name="Freeform 223"/>
              <p:cNvSpPr>
                <a:spLocks/>
              </p:cNvSpPr>
              <p:nvPr/>
            </p:nvSpPr>
            <p:spPr bwMode="auto">
              <a:xfrm>
                <a:off x="3104" y="2590"/>
                <a:ext cx="68" cy="74"/>
              </a:xfrm>
              <a:custGeom>
                <a:avLst/>
                <a:gdLst>
                  <a:gd name="T0" fmla="*/ 1 w 136"/>
                  <a:gd name="T1" fmla="*/ 1 h 147"/>
                  <a:gd name="T2" fmla="*/ 0 w 136"/>
                  <a:gd name="T3" fmla="*/ 1 h 147"/>
                  <a:gd name="T4" fmla="*/ 1 w 136"/>
                  <a:gd name="T5" fmla="*/ 1 h 147"/>
                  <a:gd name="T6" fmla="*/ 1 w 136"/>
                  <a:gd name="T7" fmla="*/ 1 h 147"/>
                  <a:gd name="T8" fmla="*/ 1 w 136"/>
                  <a:gd name="T9" fmla="*/ 1 h 147"/>
                  <a:gd name="T10" fmla="*/ 1 w 136"/>
                  <a:gd name="T11" fmla="*/ 1 h 147"/>
                  <a:gd name="T12" fmla="*/ 1 w 136"/>
                  <a:gd name="T13" fmla="*/ 1 h 147"/>
                  <a:gd name="T14" fmla="*/ 1 w 136"/>
                  <a:gd name="T15" fmla="*/ 1 h 147"/>
                  <a:gd name="T16" fmla="*/ 1 w 136"/>
                  <a:gd name="T17" fmla="*/ 1 h 147"/>
                  <a:gd name="T18" fmla="*/ 1 w 136"/>
                  <a:gd name="T19" fmla="*/ 1 h 147"/>
                  <a:gd name="T20" fmla="*/ 1 w 136"/>
                  <a:gd name="T21" fmla="*/ 1 h 147"/>
                  <a:gd name="T22" fmla="*/ 1 w 136"/>
                  <a:gd name="T23" fmla="*/ 1 h 147"/>
                  <a:gd name="T24" fmla="*/ 1 w 136"/>
                  <a:gd name="T25" fmla="*/ 1 h 147"/>
                  <a:gd name="T26" fmla="*/ 1 w 136"/>
                  <a:gd name="T27" fmla="*/ 1 h 147"/>
                  <a:gd name="T28" fmla="*/ 1 w 136"/>
                  <a:gd name="T29" fmla="*/ 1 h 147"/>
                  <a:gd name="T30" fmla="*/ 1 w 136"/>
                  <a:gd name="T31" fmla="*/ 1 h 147"/>
                  <a:gd name="T32" fmla="*/ 1 w 136"/>
                  <a:gd name="T33" fmla="*/ 1 h 147"/>
                  <a:gd name="T34" fmla="*/ 1 w 136"/>
                  <a:gd name="T35" fmla="*/ 1 h 147"/>
                  <a:gd name="T36" fmla="*/ 1 w 136"/>
                  <a:gd name="T37" fmla="*/ 1 h 147"/>
                  <a:gd name="T38" fmla="*/ 1 w 136"/>
                  <a:gd name="T39" fmla="*/ 1 h 147"/>
                  <a:gd name="T40" fmla="*/ 1 w 136"/>
                  <a:gd name="T41" fmla="*/ 1 h 147"/>
                  <a:gd name="T42" fmla="*/ 1 w 136"/>
                  <a:gd name="T43" fmla="*/ 1 h 147"/>
                  <a:gd name="T44" fmla="*/ 1 w 136"/>
                  <a:gd name="T45" fmla="*/ 1 h 147"/>
                  <a:gd name="T46" fmla="*/ 1 w 136"/>
                  <a:gd name="T47" fmla="*/ 1 h 147"/>
                  <a:gd name="T48" fmla="*/ 1 w 136"/>
                  <a:gd name="T49" fmla="*/ 1 h 147"/>
                  <a:gd name="T50" fmla="*/ 1 w 136"/>
                  <a:gd name="T51" fmla="*/ 1 h 147"/>
                  <a:gd name="T52" fmla="*/ 1 w 136"/>
                  <a:gd name="T53" fmla="*/ 1 h 147"/>
                  <a:gd name="T54" fmla="*/ 1 w 136"/>
                  <a:gd name="T55" fmla="*/ 1 h 147"/>
                  <a:gd name="T56" fmla="*/ 1 w 136"/>
                  <a:gd name="T57" fmla="*/ 1 h 147"/>
                  <a:gd name="T58" fmla="*/ 1 w 136"/>
                  <a:gd name="T59" fmla="*/ 1 h 147"/>
                  <a:gd name="T60" fmla="*/ 1 w 136"/>
                  <a:gd name="T61" fmla="*/ 1 h 147"/>
                  <a:gd name="T62" fmla="*/ 1 w 136"/>
                  <a:gd name="T63" fmla="*/ 1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6" name="Freeform 224"/>
              <p:cNvSpPr>
                <a:spLocks/>
              </p:cNvSpPr>
              <p:nvPr/>
            </p:nvSpPr>
            <p:spPr bwMode="auto">
              <a:xfrm>
                <a:off x="3129" y="2616"/>
                <a:ext cx="20" cy="20"/>
              </a:xfrm>
              <a:custGeom>
                <a:avLst/>
                <a:gdLst>
                  <a:gd name="T0" fmla="*/ 1 w 39"/>
                  <a:gd name="T1" fmla="*/ 1 h 39"/>
                  <a:gd name="T2" fmla="*/ 1 w 39"/>
                  <a:gd name="T3" fmla="*/ 1 h 39"/>
                  <a:gd name="T4" fmla="*/ 1 w 39"/>
                  <a:gd name="T5" fmla="*/ 1 h 39"/>
                  <a:gd name="T6" fmla="*/ 1 w 39"/>
                  <a:gd name="T7" fmla="*/ 1 h 39"/>
                  <a:gd name="T8" fmla="*/ 1 w 39"/>
                  <a:gd name="T9" fmla="*/ 1 h 39"/>
                  <a:gd name="T10" fmla="*/ 1 w 39"/>
                  <a:gd name="T11" fmla="*/ 1 h 39"/>
                  <a:gd name="T12" fmla="*/ 1 w 39"/>
                  <a:gd name="T13" fmla="*/ 1 h 39"/>
                  <a:gd name="T14" fmla="*/ 1 w 39"/>
                  <a:gd name="T15" fmla="*/ 1 h 39"/>
                  <a:gd name="T16" fmla="*/ 1 w 39"/>
                  <a:gd name="T17" fmla="*/ 0 h 39"/>
                  <a:gd name="T18" fmla="*/ 1 w 39"/>
                  <a:gd name="T19" fmla="*/ 1 h 39"/>
                  <a:gd name="T20" fmla="*/ 1 w 39"/>
                  <a:gd name="T21" fmla="*/ 1 h 39"/>
                  <a:gd name="T22" fmla="*/ 1 w 39"/>
                  <a:gd name="T23" fmla="*/ 1 h 39"/>
                  <a:gd name="T24" fmla="*/ 0 w 39"/>
                  <a:gd name="T25" fmla="*/ 1 h 39"/>
                  <a:gd name="T26" fmla="*/ 1 w 39"/>
                  <a:gd name="T27" fmla="*/ 1 h 39"/>
                  <a:gd name="T28" fmla="*/ 1 w 39"/>
                  <a:gd name="T29" fmla="*/ 1 h 39"/>
                  <a:gd name="T30" fmla="*/ 1 w 39"/>
                  <a:gd name="T31" fmla="*/ 1 h 39"/>
                  <a:gd name="T32" fmla="*/ 1 w 39"/>
                  <a:gd name="T33" fmla="*/ 1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7" name="Freeform 225"/>
              <p:cNvSpPr>
                <a:spLocks/>
              </p:cNvSpPr>
              <p:nvPr/>
            </p:nvSpPr>
            <p:spPr bwMode="auto">
              <a:xfrm>
                <a:off x="3055" y="2362"/>
                <a:ext cx="30" cy="30"/>
              </a:xfrm>
              <a:custGeom>
                <a:avLst/>
                <a:gdLst>
                  <a:gd name="T0" fmla="*/ 1 w 60"/>
                  <a:gd name="T1" fmla="*/ 1 h 59"/>
                  <a:gd name="T2" fmla="*/ 1 w 60"/>
                  <a:gd name="T3" fmla="*/ 1 h 59"/>
                  <a:gd name="T4" fmla="*/ 1 w 60"/>
                  <a:gd name="T5" fmla="*/ 1 h 59"/>
                  <a:gd name="T6" fmla="*/ 1 w 60"/>
                  <a:gd name="T7" fmla="*/ 1 h 59"/>
                  <a:gd name="T8" fmla="*/ 1 w 60"/>
                  <a:gd name="T9" fmla="*/ 1 h 59"/>
                  <a:gd name="T10" fmla="*/ 1 w 60"/>
                  <a:gd name="T11" fmla="*/ 1 h 59"/>
                  <a:gd name="T12" fmla="*/ 1 w 60"/>
                  <a:gd name="T13" fmla="*/ 1 h 59"/>
                  <a:gd name="T14" fmla="*/ 1 w 60"/>
                  <a:gd name="T15" fmla="*/ 1 h 59"/>
                  <a:gd name="T16" fmla="*/ 1 w 60"/>
                  <a:gd name="T17" fmla="*/ 0 h 59"/>
                  <a:gd name="T18" fmla="*/ 1 w 60"/>
                  <a:gd name="T19" fmla="*/ 1 h 59"/>
                  <a:gd name="T20" fmla="*/ 1 w 60"/>
                  <a:gd name="T21" fmla="*/ 1 h 59"/>
                  <a:gd name="T22" fmla="*/ 1 w 60"/>
                  <a:gd name="T23" fmla="*/ 1 h 59"/>
                  <a:gd name="T24" fmla="*/ 0 w 60"/>
                  <a:gd name="T25" fmla="*/ 1 h 59"/>
                  <a:gd name="T26" fmla="*/ 1 w 60"/>
                  <a:gd name="T27" fmla="*/ 1 h 59"/>
                  <a:gd name="T28" fmla="*/ 1 w 60"/>
                  <a:gd name="T29" fmla="*/ 1 h 59"/>
                  <a:gd name="T30" fmla="*/ 1 w 60"/>
                  <a:gd name="T31" fmla="*/ 1 h 59"/>
                  <a:gd name="T32" fmla="*/ 1 w 60"/>
                  <a:gd name="T33" fmla="*/ 1 h 59"/>
                  <a:gd name="T34" fmla="*/ 1 w 60"/>
                  <a:gd name="T35" fmla="*/ 1 h 59"/>
                  <a:gd name="T36" fmla="*/ 1 w 60"/>
                  <a:gd name="T37" fmla="*/ 1 h 59"/>
                  <a:gd name="T38" fmla="*/ 1 w 60"/>
                  <a:gd name="T39" fmla="*/ 1 h 59"/>
                  <a:gd name="T40" fmla="*/ 1 w 60"/>
                  <a:gd name="T41" fmla="*/ 1 h 59"/>
                  <a:gd name="T42" fmla="*/ 1 w 60"/>
                  <a:gd name="T43" fmla="*/ 1 h 59"/>
                  <a:gd name="T44" fmla="*/ 1 w 60"/>
                  <a:gd name="T45" fmla="*/ 1 h 59"/>
                  <a:gd name="T46" fmla="*/ 1 w 60"/>
                  <a:gd name="T47" fmla="*/ 1 h 59"/>
                  <a:gd name="T48" fmla="*/ 1 w 60"/>
                  <a:gd name="T49" fmla="*/ 1 h 59"/>
                  <a:gd name="T50" fmla="*/ 1 w 60"/>
                  <a:gd name="T51" fmla="*/ 1 h 59"/>
                  <a:gd name="T52" fmla="*/ 1 w 60"/>
                  <a:gd name="T53" fmla="*/ 1 h 59"/>
                  <a:gd name="T54" fmla="*/ 1 w 60"/>
                  <a:gd name="T55" fmla="*/ 1 h 59"/>
                  <a:gd name="T56" fmla="*/ 1 w 60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8" name="Freeform 226"/>
              <p:cNvSpPr>
                <a:spLocks/>
              </p:cNvSpPr>
              <p:nvPr/>
            </p:nvSpPr>
            <p:spPr bwMode="auto">
              <a:xfrm>
                <a:off x="3063" y="2369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9" name="Freeform 227"/>
              <p:cNvSpPr>
                <a:spLocks/>
              </p:cNvSpPr>
              <p:nvPr/>
            </p:nvSpPr>
            <p:spPr bwMode="auto">
              <a:xfrm>
                <a:off x="2814" y="2479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0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0" name="Freeform 228"/>
              <p:cNvSpPr>
                <a:spLocks/>
              </p:cNvSpPr>
              <p:nvPr/>
            </p:nvSpPr>
            <p:spPr bwMode="auto">
              <a:xfrm>
                <a:off x="2821" y="2486"/>
                <a:ext cx="15" cy="15"/>
              </a:xfrm>
              <a:custGeom>
                <a:avLst/>
                <a:gdLst>
                  <a:gd name="T0" fmla="*/ 1 w 29"/>
                  <a:gd name="T1" fmla="*/ 1 h 30"/>
                  <a:gd name="T2" fmla="*/ 1 w 29"/>
                  <a:gd name="T3" fmla="*/ 1 h 30"/>
                  <a:gd name="T4" fmla="*/ 1 w 29"/>
                  <a:gd name="T5" fmla="*/ 1 h 30"/>
                  <a:gd name="T6" fmla="*/ 1 w 29"/>
                  <a:gd name="T7" fmla="*/ 1 h 30"/>
                  <a:gd name="T8" fmla="*/ 1 w 29"/>
                  <a:gd name="T9" fmla="*/ 1 h 30"/>
                  <a:gd name="T10" fmla="*/ 1 w 29"/>
                  <a:gd name="T11" fmla="*/ 1 h 30"/>
                  <a:gd name="T12" fmla="*/ 1 w 29"/>
                  <a:gd name="T13" fmla="*/ 1 h 30"/>
                  <a:gd name="T14" fmla="*/ 0 w 29"/>
                  <a:gd name="T15" fmla="*/ 1 h 30"/>
                  <a:gd name="T16" fmla="*/ 0 w 29"/>
                  <a:gd name="T17" fmla="*/ 1 h 30"/>
                  <a:gd name="T18" fmla="*/ 0 w 29"/>
                  <a:gd name="T19" fmla="*/ 1 h 30"/>
                  <a:gd name="T20" fmla="*/ 1 w 29"/>
                  <a:gd name="T21" fmla="*/ 1 h 30"/>
                  <a:gd name="T22" fmla="*/ 1 w 29"/>
                  <a:gd name="T23" fmla="*/ 1 h 30"/>
                  <a:gd name="T24" fmla="*/ 1 w 29"/>
                  <a:gd name="T25" fmla="*/ 1 h 30"/>
                  <a:gd name="T26" fmla="*/ 1 w 29"/>
                  <a:gd name="T27" fmla="*/ 1 h 30"/>
                  <a:gd name="T28" fmla="*/ 1 w 29"/>
                  <a:gd name="T29" fmla="*/ 1 h 30"/>
                  <a:gd name="T30" fmla="*/ 1 w 29"/>
                  <a:gd name="T31" fmla="*/ 0 h 30"/>
                  <a:gd name="T32" fmla="*/ 1 w 29"/>
                  <a:gd name="T33" fmla="*/ 0 h 30"/>
                  <a:gd name="T34" fmla="*/ 1 w 29"/>
                  <a:gd name="T35" fmla="*/ 0 h 30"/>
                  <a:gd name="T36" fmla="*/ 1 w 29"/>
                  <a:gd name="T37" fmla="*/ 1 h 30"/>
                  <a:gd name="T38" fmla="*/ 1 w 29"/>
                  <a:gd name="T39" fmla="*/ 1 h 30"/>
                  <a:gd name="T40" fmla="*/ 1 w 29"/>
                  <a:gd name="T41" fmla="*/ 1 h 30"/>
                  <a:gd name="T42" fmla="*/ 1 w 29"/>
                  <a:gd name="T43" fmla="*/ 1 h 30"/>
                  <a:gd name="T44" fmla="*/ 1 w 29"/>
                  <a:gd name="T45" fmla="*/ 1 h 30"/>
                  <a:gd name="T46" fmla="*/ 1 w 29"/>
                  <a:gd name="T47" fmla="*/ 1 h 30"/>
                  <a:gd name="T48" fmla="*/ 1 w 29"/>
                  <a:gd name="T49" fmla="*/ 1 h 30"/>
                  <a:gd name="T50" fmla="*/ 1 w 29"/>
                  <a:gd name="T51" fmla="*/ 1 h 30"/>
                  <a:gd name="T52" fmla="*/ 1 w 29"/>
                  <a:gd name="T53" fmla="*/ 1 h 30"/>
                  <a:gd name="T54" fmla="*/ 1 w 29"/>
                  <a:gd name="T55" fmla="*/ 1 h 30"/>
                  <a:gd name="T56" fmla="*/ 1 w 29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1" name="Freeform 229"/>
              <p:cNvSpPr>
                <a:spLocks/>
              </p:cNvSpPr>
              <p:nvPr/>
            </p:nvSpPr>
            <p:spPr bwMode="auto">
              <a:xfrm>
                <a:off x="2798" y="2274"/>
                <a:ext cx="30" cy="29"/>
              </a:xfrm>
              <a:custGeom>
                <a:avLst/>
                <a:gdLst>
                  <a:gd name="T0" fmla="*/ 1 w 60"/>
                  <a:gd name="T1" fmla="*/ 0 h 59"/>
                  <a:gd name="T2" fmla="*/ 1 w 60"/>
                  <a:gd name="T3" fmla="*/ 0 h 59"/>
                  <a:gd name="T4" fmla="*/ 1 w 60"/>
                  <a:gd name="T5" fmla="*/ 0 h 59"/>
                  <a:gd name="T6" fmla="*/ 1 w 60"/>
                  <a:gd name="T7" fmla="*/ 0 h 59"/>
                  <a:gd name="T8" fmla="*/ 1 w 60"/>
                  <a:gd name="T9" fmla="*/ 0 h 59"/>
                  <a:gd name="T10" fmla="*/ 1 w 60"/>
                  <a:gd name="T11" fmla="*/ 0 h 59"/>
                  <a:gd name="T12" fmla="*/ 1 w 60"/>
                  <a:gd name="T13" fmla="*/ 0 h 59"/>
                  <a:gd name="T14" fmla="*/ 1 w 60"/>
                  <a:gd name="T15" fmla="*/ 0 h 59"/>
                  <a:gd name="T16" fmla="*/ 1 w 60"/>
                  <a:gd name="T17" fmla="*/ 0 h 59"/>
                  <a:gd name="T18" fmla="*/ 1 w 60"/>
                  <a:gd name="T19" fmla="*/ 0 h 59"/>
                  <a:gd name="T20" fmla="*/ 1 w 60"/>
                  <a:gd name="T21" fmla="*/ 0 h 59"/>
                  <a:gd name="T22" fmla="*/ 1 w 60"/>
                  <a:gd name="T23" fmla="*/ 0 h 59"/>
                  <a:gd name="T24" fmla="*/ 0 w 60"/>
                  <a:gd name="T25" fmla="*/ 0 h 59"/>
                  <a:gd name="T26" fmla="*/ 1 w 60"/>
                  <a:gd name="T27" fmla="*/ 0 h 59"/>
                  <a:gd name="T28" fmla="*/ 1 w 60"/>
                  <a:gd name="T29" fmla="*/ 0 h 59"/>
                  <a:gd name="T30" fmla="*/ 1 w 60"/>
                  <a:gd name="T31" fmla="*/ 0 h 59"/>
                  <a:gd name="T32" fmla="*/ 1 w 60"/>
                  <a:gd name="T33" fmla="*/ 0 h 59"/>
                  <a:gd name="T34" fmla="*/ 1 w 60"/>
                  <a:gd name="T35" fmla="*/ 0 h 59"/>
                  <a:gd name="T36" fmla="*/ 1 w 60"/>
                  <a:gd name="T37" fmla="*/ 0 h 59"/>
                  <a:gd name="T38" fmla="*/ 1 w 60"/>
                  <a:gd name="T39" fmla="*/ 0 h 59"/>
                  <a:gd name="T40" fmla="*/ 1 w 60"/>
                  <a:gd name="T41" fmla="*/ 0 h 59"/>
                  <a:gd name="T42" fmla="*/ 1 w 60"/>
                  <a:gd name="T43" fmla="*/ 0 h 59"/>
                  <a:gd name="T44" fmla="*/ 1 w 60"/>
                  <a:gd name="T45" fmla="*/ 0 h 59"/>
                  <a:gd name="T46" fmla="*/ 1 w 60"/>
                  <a:gd name="T47" fmla="*/ 0 h 59"/>
                  <a:gd name="T48" fmla="*/ 1 w 60"/>
                  <a:gd name="T49" fmla="*/ 0 h 59"/>
                  <a:gd name="T50" fmla="*/ 1 w 60"/>
                  <a:gd name="T51" fmla="*/ 0 h 59"/>
                  <a:gd name="T52" fmla="*/ 1 w 60"/>
                  <a:gd name="T53" fmla="*/ 0 h 59"/>
                  <a:gd name="T54" fmla="*/ 1 w 60"/>
                  <a:gd name="T55" fmla="*/ 0 h 59"/>
                  <a:gd name="T56" fmla="*/ 1 w 60"/>
                  <a:gd name="T57" fmla="*/ 0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2" name="Freeform 230"/>
              <p:cNvSpPr>
                <a:spLocks/>
              </p:cNvSpPr>
              <p:nvPr/>
            </p:nvSpPr>
            <p:spPr bwMode="auto">
              <a:xfrm>
                <a:off x="2805" y="2281"/>
                <a:ext cx="15" cy="15"/>
              </a:xfrm>
              <a:custGeom>
                <a:avLst/>
                <a:gdLst>
                  <a:gd name="T0" fmla="*/ 1 w 30"/>
                  <a:gd name="T1" fmla="*/ 1 h 29"/>
                  <a:gd name="T2" fmla="*/ 1 w 30"/>
                  <a:gd name="T3" fmla="*/ 1 h 29"/>
                  <a:gd name="T4" fmla="*/ 1 w 30"/>
                  <a:gd name="T5" fmla="*/ 1 h 29"/>
                  <a:gd name="T6" fmla="*/ 1 w 30"/>
                  <a:gd name="T7" fmla="*/ 1 h 29"/>
                  <a:gd name="T8" fmla="*/ 1 w 30"/>
                  <a:gd name="T9" fmla="*/ 1 h 29"/>
                  <a:gd name="T10" fmla="*/ 1 w 30"/>
                  <a:gd name="T11" fmla="*/ 1 h 29"/>
                  <a:gd name="T12" fmla="*/ 1 w 30"/>
                  <a:gd name="T13" fmla="*/ 1 h 29"/>
                  <a:gd name="T14" fmla="*/ 0 w 30"/>
                  <a:gd name="T15" fmla="*/ 1 h 29"/>
                  <a:gd name="T16" fmla="*/ 0 w 30"/>
                  <a:gd name="T17" fmla="*/ 1 h 29"/>
                  <a:gd name="T18" fmla="*/ 0 w 30"/>
                  <a:gd name="T19" fmla="*/ 1 h 29"/>
                  <a:gd name="T20" fmla="*/ 1 w 30"/>
                  <a:gd name="T21" fmla="*/ 1 h 29"/>
                  <a:gd name="T22" fmla="*/ 1 w 30"/>
                  <a:gd name="T23" fmla="*/ 1 h 29"/>
                  <a:gd name="T24" fmla="*/ 1 w 30"/>
                  <a:gd name="T25" fmla="*/ 1 h 29"/>
                  <a:gd name="T26" fmla="*/ 1 w 30"/>
                  <a:gd name="T27" fmla="*/ 1 h 29"/>
                  <a:gd name="T28" fmla="*/ 1 w 30"/>
                  <a:gd name="T29" fmla="*/ 1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1 h 29"/>
                  <a:gd name="T38" fmla="*/ 1 w 30"/>
                  <a:gd name="T39" fmla="*/ 1 h 29"/>
                  <a:gd name="T40" fmla="*/ 1 w 30"/>
                  <a:gd name="T41" fmla="*/ 1 h 29"/>
                  <a:gd name="T42" fmla="*/ 1 w 30"/>
                  <a:gd name="T43" fmla="*/ 1 h 29"/>
                  <a:gd name="T44" fmla="*/ 1 w 30"/>
                  <a:gd name="T45" fmla="*/ 1 h 29"/>
                  <a:gd name="T46" fmla="*/ 1 w 30"/>
                  <a:gd name="T47" fmla="*/ 1 h 29"/>
                  <a:gd name="T48" fmla="*/ 1 w 30"/>
                  <a:gd name="T49" fmla="*/ 1 h 29"/>
                  <a:gd name="T50" fmla="*/ 1 w 30"/>
                  <a:gd name="T51" fmla="*/ 1 h 29"/>
                  <a:gd name="T52" fmla="*/ 1 w 30"/>
                  <a:gd name="T53" fmla="*/ 1 h 29"/>
                  <a:gd name="T54" fmla="*/ 1 w 30"/>
                  <a:gd name="T55" fmla="*/ 1 h 29"/>
                  <a:gd name="T56" fmla="*/ 1 w 30"/>
                  <a:gd name="T57" fmla="*/ 1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3" name="Freeform 231"/>
              <p:cNvSpPr>
                <a:spLocks/>
              </p:cNvSpPr>
              <p:nvPr/>
            </p:nvSpPr>
            <p:spPr bwMode="auto">
              <a:xfrm>
                <a:off x="2918" y="2596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0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4" name="Freeform 232"/>
              <p:cNvSpPr>
                <a:spLocks/>
              </p:cNvSpPr>
              <p:nvPr/>
            </p:nvSpPr>
            <p:spPr bwMode="auto">
              <a:xfrm>
                <a:off x="2925" y="2604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5" name="Freeform 233"/>
              <p:cNvSpPr>
                <a:spLocks/>
              </p:cNvSpPr>
              <p:nvPr/>
            </p:nvSpPr>
            <p:spPr bwMode="auto">
              <a:xfrm>
                <a:off x="2819" y="2655"/>
                <a:ext cx="30" cy="29"/>
              </a:xfrm>
              <a:custGeom>
                <a:avLst/>
                <a:gdLst>
                  <a:gd name="T0" fmla="*/ 1 w 60"/>
                  <a:gd name="T1" fmla="*/ 0 h 59"/>
                  <a:gd name="T2" fmla="*/ 1 w 60"/>
                  <a:gd name="T3" fmla="*/ 0 h 59"/>
                  <a:gd name="T4" fmla="*/ 1 w 60"/>
                  <a:gd name="T5" fmla="*/ 0 h 59"/>
                  <a:gd name="T6" fmla="*/ 1 w 60"/>
                  <a:gd name="T7" fmla="*/ 0 h 59"/>
                  <a:gd name="T8" fmla="*/ 1 w 60"/>
                  <a:gd name="T9" fmla="*/ 0 h 59"/>
                  <a:gd name="T10" fmla="*/ 1 w 60"/>
                  <a:gd name="T11" fmla="*/ 0 h 59"/>
                  <a:gd name="T12" fmla="*/ 1 w 60"/>
                  <a:gd name="T13" fmla="*/ 0 h 59"/>
                  <a:gd name="T14" fmla="*/ 1 w 60"/>
                  <a:gd name="T15" fmla="*/ 0 h 59"/>
                  <a:gd name="T16" fmla="*/ 1 w 60"/>
                  <a:gd name="T17" fmla="*/ 0 h 59"/>
                  <a:gd name="T18" fmla="*/ 1 w 60"/>
                  <a:gd name="T19" fmla="*/ 0 h 59"/>
                  <a:gd name="T20" fmla="*/ 1 w 60"/>
                  <a:gd name="T21" fmla="*/ 0 h 59"/>
                  <a:gd name="T22" fmla="*/ 1 w 60"/>
                  <a:gd name="T23" fmla="*/ 0 h 59"/>
                  <a:gd name="T24" fmla="*/ 0 w 60"/>
                  <a:gd name="T25" fmla="*/ 0 h 59"/>
                  <a:gd name="T26" fmla="*/ 1 w 60"/>
                  <a:gd name="T27" fmla="*/ 0 h 59"/>
                  <a:gd name="T28" fmla="*/ 1 w 60"/>
                  <a:gd name="T29" fmla="*/ 0 h 59"/>
                  <a:gd name="T30" fmla="*/ 1 w 60"/>
                  <a:gd name="T31" fmla="*/ 0 h 59"/>
                  <a:gd name="T32" fmla="*/ 1 w 60"/>
                  <a:gd name="T33" fmla="*/ 0 h 59"/>
                  <a:gd name="T34" fmla="*/ 1 w 60"/>
                  <a:gd name="T35" fmla="*/ 0 h 59"/>
                  <a:gd name="T36" fmla="*/ 1 w 60"/>
                  <a:gd name="T37" fmla="*/ 0 h 59"/>
                  <a:gd name="T38" fmla="*/ 1 w 60"/>
                  <a:gd name="T39" fmla="*/ 0 h 59"/>
                  <a:gd name="T40" fmla="*/ 1 w 60"/>
                  <a:gd name="T41" fmla="*/ 0 h 59"/>
                  <a:gd name="T42" fmla="*/ 1 w 60"/>
                  <a:gd name="T43" fmla="*/ 0 h 59"/>
                  <a:gd name="T44" fmla="*/ 1 w 60"/>
                  <a:gd name="T45" fmla="*/ 0 h 59"/>
                  <a:gd name="T46" fmla="*/ 1 w 60"/>
                  <a:gd name="T47" fmla="*/ 0 h 59"/>
                  <a:gd name="T48" fmla="*/ 1 w 60"/>
                  <a:gd name="T49" fmla="*/ 0 h 59"/>
                  <a:gd name="T50" fmla="*/ 1 w 60"/>
                  <a:gd name="T51" fmla="*/ 0 h 59"/>
                  <a:gd name="T52" fmla="*/ 1 w 60"/>
                  <a:gd name="T53" fmla="*/ 0 h 59"/>
                  <a:gd name="T54" fmla="*/ 1 w 60"/>
                  <a:gd name="T55" fmla="*/ 0 h 59"/>
                  <a:gd name="T56" fmla="*/ 1 w 60"/>
                  <a:gd name="T57" fmla="*/ 0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6" name="Freeform 234"/>
              <p:cNvSpPr>
                <a:spLocks/>
              </p:cNvSpPr>
              <p:nvPr/>
            </p:nvSpPr>
            <p:spPr bwMode="auto">
              <a:xfrm>
                <a:off x="2827" y="2662"/>
                <a:ext cx="15" cy="15"/>
              </a:xfrm>
              <a:custGeom>
                <a:avLst/>
                <a:gdLst>
                  <a:gd name="T0" fmla="*/ 1 w 30"/>
                  <a:gd name="T1" fmla="*/ 1 h 29"/>
                  <a:gd name="T2" fmla="*/ 1 w 30"/>
                  <a:gd name="T3" fmla="*/ 1 h 29"/>
                  <a:gd name="T4" fmla="*/ 1 w 30"/>
                  <a:gd name="T5" fmla="*/ 1 h 29"/>
                  <a:gd name="T6" fmla="*/ 1 w 30"/>
                  <a:gd name="T7" fmla="*/ 1 h 29"/>
                  <a:gd name="T8" fmla="*/ 1 w 30"/>
                  <a:gd name="T9" fmla="*/ 1 h 29"/>
                  <a:gd name="T10" fmla="*/ 1 w 30"/>
                  <a:gd name="T11" fmla="*/ 1 h 29"/>
                  <a:gd name="T12" fmla="*/ 1 w 30"/>
                  <a:gd name="T13" fmla="*/ 1 h 29"/>
                  <a:gd name="T14" fmla="*/ 0 w 30"/>
                  <a:gd name="T15" fmla="*/ 1 h 29"/>
                  <a:gd name="T16" fmla="*/ 0 w 30"/>
                  <a:gd name="T17" fmla="*/ 1 h 29"/>
                  <a:gd name="T18" fmla="*/ 0 w 30"/>
                  <a:gd name="T19" fmla="*/ 1 h 29"/>
                  <a:gd name="T20" fmla="*/ 1 w 30"/>
                  <a:gd name="T21" fmla="*/ 1 h 29"/>
                  <a:gd name="T22" fmla="*/ 1 w 30"/>
                  <a:gd name="T23" fmla="*/ 1 h 29"/>
                  <a:gd name="T24" fmla="*/ 1 w 30"/>
                  <a:gd name="T25" fmla="*/ 1 h 29"/>
                  <a:gd name="T26" fmla="*/ 1 w 30"/>
                  <a:gd name="T27" fmla="*/ 1 h 29"/>
                  <a:gd name="T28" fmla="*/ 1 w 30"/>
                  <a:gd name="T29" fmla="*/ 1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1 h 29"/>
                  <a:gd name="T38" fmla="*/ 1 w 30"/>
                  <a:gd name="T39" fmla="*/ 1 h 29"/>
                  <a:gd name="T40" fmla="*/ 1 w 30"/>
                  <a:gd name="T41" fmla="*/ 1 h 29"/>
                  <a:gd name="T42" fmla="*/ 1 w 30"/>
                  <a:gd name="T43" fmla="*/ 1 h 29"/>
                  <a:gd name="T44" fmla="*/ 1 w 30"/>
                  <a:gd name="T45" fmla="*/ 1 h 29"/>
                  <a:gd name="T46" fmla="*/ 1 w 30"/>
                  <a:gd name="T47" fmla="*/ 1 h 29"/>
                  <a:gd name="T48" fmla="*/ 1 w 30"/>
                  <a:gd name="T49" fmla="*/ 1 h 29"/>
                  <a:gd name="T50" fmla="*/ 1 w 30"/>
                  <a:gd name="T51" fmla="*/ 1 h 29"/>
                  <a:gd name="T52" fmla="*/ 1 w 30"/>
                  <a:gd name="T53" fmla="*/ 1 h 29"/>
                  <a:gd name="T54" fmla="*/ 1 w 30"/>
                  <a:gd name="T55" fmla="*/ 1 h 29"/>
                  <a:gd name="T56" fmla="*/ 1 w 30"/>
                  <a:gd name="T57" fmla="*/ 1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7" name="Freeform 235"/>
              <p:cNvSpPr>
                <a:spLocks/>
              </p:cNvSpPr>
              <p:nvPr/>
            </p:nvSpPr>
            <p:spPr bwMode="auto">
              <a:xfrm>
                <a:off x="3120" y="2711"/>
                <a:ext cx="30" cy="30"/>
              </a:xfrm>
              <a:custGeom>
                <a:avLst/>
                <a:gdLst>
                  <a:gd name="T0" fmla="*/ 1 w 59"/>
                  <a:gd name="T1" fmla="*/ 1 h 60"/>
                  <a:gd name="T2" fmla="*/ 1 w 59"/>
                  <a:gd name="T3" fmla="*/ 1 h 60"/>
                  <a:gd name="T4" fmla="*/ 1 w 59"/>
                  <a:gd name="T5" fmla="*/ 1 h 60"/>
                  <a:gd name="T6" fmla="*/ 1 w 59"/>
                  <a:gd name="T7" fmla="*/ 1 h 60"/>
                  <a:gd name="T8" fmla="*/ 1 w 59"/>
                  <a:gd name="T9" fmla="*/ 1 h 60"/>
                  <a:gd name="T10" fmla="*/ 1 w 59"/>
                  <a:gd name="T11" fmla="*/ 1 h 60"/>
                  <a:gd name="T12" fmla="*/ 1 w 59"/>
                  <a:gd name="T13" fmla="*/ 1 h 60"/>
                  <a:gd name="T14" fmla="*/ 1 w 59"/>
                  <a:gd name="T15" fmla="*/ 1 h 60"/>
                  <a:gd name="T16" fmla="*/ 1 w 59"/>
                  <a:gd name="T17" fmla="*/ 0 h 60"/>
                  <a:gd name="T18" fmla="*/ 1 w 59"/>
                  <a:gd name="T19" fmla="*/ 1 h 60"/>
                  <a:gd name="T20" fmla="*/ 1 w 59"/>
                  <a:gd name="T21" fmla="*/ 1 h 60"/>
                  <a:gd name="T22" fmla="*/ 1 w 59"/>
                  <a:gd name="T23" fmla="*/ 1 h 60"/>
                  <a:gd name="T24" fmla="*/ 0 w 59"/>
                  <a:gd name="T25" fmla="*/ 1 h 60"/>
                  <a:gd name="T26" fmla="*/ 1 w 59"/>
                  <a:gd name="T27" fmla="*/ 1 h 60"/>
                  <a:gd name="T28" fmla="*/ 1 w 59"/>
                  <a:gd name="T29" fmla="*/ 1 h 60"/>
                  <a:gd name="T30" fmla="*/ 1 w 59"/>
                  <a:gd name="T31" fmla="*/ 1 h 60"/>
                  <a:gd name="T32" fmla="*/ 1 w 59"/>
                  <a:gd name="T33" fmla="*/ 1 h 60"/>
                  <a:gd name="T34" fmla="*/ 1 w 59"/>
                  <a:gd name="T35" fmla="*/ 1 h 60"/>
                  <a:gd name="T36" fmla="*/ 1 w 59"/>
                  <a:gd name="T37" fmla="*/ 1 h 60"/>
                  <a:gd name="T38" fmla="*/ 1 w 59"/>
                  <a:gd name="T39" fmla="*/ 1 h 60"/>
                  <a:gd name="T40" fmla="*/ 1 w 59"/>
                  <a:gd name="T41" fmla="*/ 1 h 60"/>
                  <a:gd name="T42" fmla="*/ 1 w 59"/>
                  <a:gd name="T43" fmla="*/ 1 h 60"/>
                  <a:gd name="T44" fmla="*/ 1 w 59"/>
                  <a:gd name="T45" fmla="*/ 1 h 60"/>
                  <a:gd name="T46" fmla="*/ 1 w 59"/>
                  <a:gd name="T47" fmla="*/ 1 h 60"/>
                  <a:gd name="T48" fmla="*/ 1 w 59"/>
                  <a:gd name="T49" fmla="*/ 1 h 60"/>
                  <a:gd name="T50" fmla="*/ 1 w 59"/>
                  <a:gd name="T51" fmla="*/ 1 h 60"/>
                  <a:gd name="T52" fmla="*/ 1 w 59"/>
                  <a:gd name="T53" fmla="*/ 1 h 60"/>
                  <a:gd name="T54" fmla="*/ 1 w 59"/>
                  <a:gd name="T55" fmla="*/ 1 h 60"/>
                  <a:gd name="T56" fmla="*/ 1 w 59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8" name="Freeform 236"/>
              <p:cNvSpPr>
                <a:spLocks/>
              </p:cNvSpPr>
              <p:nvPr/>
            </p:nvSpPr>
            <p:spPr bwMode="auto">
              <a:xfrm>
                <a:off x="3128" y="2718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9" name="Freeform 237"/>
              <p:cNvSpPr>
                <a:spLocks/>
              </p:cNvSpPr>
              <p:nvPr/>
            </p:nvSpPr>
            <p:spPr bwMode="auto">
              <a:xfrm>
                <a:off x="3136" y="2454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" name="Freeform 238"/>
              <p:cNvSpPr>
                <a:spLocks/>
              </p:cNvSpPr>
              <p:nvPr/>
            </p:nvSpPr>
            <p:spPr bwMode="auto">
              <a:xfrm>
                <a:off x="3144" y="2462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" name="Freeform 239"/>
              <p:cNvSpPr>
                <a:spLocks/>
              </p:cNvSpPr>
              <p:nvPr/>
            </p:nvSpPr>
            <p:spPr bwMode="auto">
              <a:xfrm>
                <a:off x="3139" y="2831"/>
                <a:ext cx="30" cy="29"/>
              </a:xfrm>
              <a:custGeom>
                <a:avLst/>
                <a:gdLst>
                  <a:gd name="T0" fmla="*/ 1 w 58"/>
                  <a:gd name="T1" fmla="*/ 0 h 60"/>
                  <a:gd name="T2" fmla="*/ 1 w 58"/>
                  <a:gd name="T3" fmla="*/ 0 h 60"/>
                  <a:gd name="T4" fmla="*/ 1 w 58"/>
                  <a:gd name="T5" fmla="*/ 0 h 60"/>
                  <a:gd name="T6" fmla="*/ 1 w 58"/>
                  <a:gd name="T7" fmla="*/ 0 h 60"/>
                  <a:gd name="T8" fmla="*/ 1 w 58"/>
                  <a:gd name="T9" fmla="*/ 0 h 60"/>
                  <a:gd name="T10" fmla="*/ 1 w 58"/>
                  <a:gd name="T11" fmla="*/ 0 h 60"/>
                  <a:gd name="T12" fmla="*/ 1 w 58"/>
                  <a:gd name="T13" fmla="*/ 0 h 60"/>
                  <a:gd name="T14" fmla="*/ 1 w 58"/>
                  <a:gd name="T15" fmla="*/ 0 h 60"/>
                  <a:gd name="T16" fmla="*/ 1 w 58"/>
                  <a:gd name="T17" fmla="*/ 0 h 60"/>
                  <a:gd name="T18" fmla="*/ 1 w 58"/>
                  <a:gd name="T19" fmla="*/ 0 h 60"/>
                  <a:gd name="T20" fmla="*/ 1 w 58"/>
                  <a:gd name="T21" fmla="*/ 0 h 60"/>
                  <a:gd name="T22" fmla="*/ 1 w 58"/>
                  <a:gd name="T23" fmla="*/ 0 h 60"/>
                  <a:gd name="T24" fmla="*/ 0 w 58"/>
                  <a:gd name="T25" fmla="*/ 0 h 60"/>
                  <a:gd name="T26" fmla="*/ 0 w 58"/>
                  <a:gd name="T27" fmla="*/ 0 h 60"/>
                  <a:gd name="T28" fmla="*/ 1 w 58"/>
                  <a:gd name="T29" fmla="*/ 0 h 60"/>
                  <a:gd name="T30" fmla="*/ 1 w 58"/>
                  <a:gd name="T31" fmla="*/ 0 h 60"/>
                  <a:gd name="T32" fmla="*/ 1 w 58"/>
                  <a:gd name="T33" fmla="*/ 0 h 60"/>
                  <a:gd name="T34" fmla="*/ 1 w 58"/>
                  <a:gd name="T35" fmla="*/ 0 h 60"/>
                  <a:gd name="T36" fmla="*/ 1 w 58"/>
                  <a:gd name="T37" fmla="*/ 0 h 60"/>
                  <a:gd name="T38" fmla="*/ 1 w 58"/>
                  <a:gd name="T39" fmla="*/ 0 h 60"/>
                  <a:gd name="T40" fmla="*/ 1 w 58"/>
                  <a:gd name="T41" fmla="*/ 0 h 60"/>
                  <a:gd name="T42" fmla="*/ 1 w 58"/>
                  <a:gd name="T43" fmla="*/ 0 h 60"/>
                  <a:gd name="T44" fmla="*/ 1 w 58"/>
                  <a:gd name="T45" fmla="*/ 0 h 60"/>
                  <a:gd name="T46" fmla="*/ 1 w 58"/>
                  <a:gd name="T47" fmla="*/ 0 h 60"/>
                  <a:gd name="T48" fmla="*/ 1 w 58"/>
                  <a:gd name="T49" fmla="*/ 0 h 60"/>
                  <a:gd name="T50" fmla="*/ 1 w 58"/>
                  <a:gd name="T51" fmla="*/ 0 h 60"/>
                  <a:gd name="T52" fmla="*/ 1 w 58"/>
                  <a:gd name="T53" fmla="*/ 0 h 60"/>
                  <a:gd name="T54" fmla="*/ 1 w 58"/>
                  <a:gd name="T55" fmla="*/ 0 h 60"/>
                  <a:gd name="T56" fmla="*/ 1 w 58"/>
                  <a:gd name="T57" fmla="*/ 0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2" name="Freeform 240"/>
              <p:cNvSpPr>
                <a:spLocks/>
              </p:cNvSpPr>
              <p:nvPr/>
            </p:nvSpPr>
            <p:spPr bwMode="auto">
              <a:xfrm>
                <a:off x="3147" y="2838"/>
                <a:ext cx="14" cy="15"/>
              </a:xfrm>
              <a:custGeom>
                <a:avLst/>
                <a:gdLst>
                  <a:gd name="T0" fmla="*/ 1 w 28"/>
                  <a:gd name="T1" fmla="*/ 1 h 30"/>
                  <a:gd name="T2" fmla="*/ 1 w 28"/>
                  <a:gd name="T3" fmla="*/ 1 h 30"/>
                  <a:gd name="T4" fmla="*/ 1 w 28"/>
                  <a:gd name="T5" fmla="*/ 1 h 30"/>
                  <a:gd name="T6" fmla="*/ 1 w 28"/>
                  <a:gd name="T7" fmla="*/ 1 h 30"/>
                  <a:gd name="T8" fmla="*/ 1 w 28"/>
                  <a:gd name="T9" fmla="*/ 1 h 30"/>
                  <a:gd name="T10" fmla="*/ 1 w 28"/>
                  <a:gd name="T11" fmla="*/ 1 h 30"/>
                  <a:gd name="T12" fmla="*/ 1 w 28"/>
                  <a:gd name="T13" fmla="*/ 1 h 30"/>
                  <a:gd name="T14" fmla="*/ 0 w 28"/>
                  <a:gd name="T15" fmla="*/ 1 h 30"/>
                  <a:gd name="T16" fmla="*/ 0 w 28"/>
                  <a:gd name="T17" fmla="*/ 1 h 30"/>
                  <a:gd name="T18" fmla="*/ 0 w 28"/>
                  <a:gd name="T19" fmla="*/ 1 h 30"/>
                  <a:gd name="T20" fmla="*/ 1 w 28"/>
                  <a:gd name="T21" fmla="*/ 1 h 30"/>
                  <a:gd name="T22" fmla="*/ 1 w 28"/>
                  <a:gd name="T23" fmla="*/ 1 h 30"/>
                  <a:gd name="T24" fmla="*/ 1 w 28"/>
                  <a:gd name="T25" fmla="*/ 1 h 30"/>
                  <a:gd name="T26" fmla="*/ 1 w 28"/>
                  <a:gd name="T27" fmla="*/ 1 h 30"/>
                  <a:gd name="T28" fmla="*/ 1 w 28"/>
                  <a:gd name="T29" fmla="*/ 1 h 30"/>
                  <a:gd name="T30" fmla="*/ 1 w 28"/>
                  <a:gd name="T31" fmla="*/ 0 h 30"/>
                  <a:gd name="T32" fmla="*/ 1 w 28"/>
                  <a:gd name="T33" fmla="*/ 0 h 30"/>
                  <a:gd name="T34" fmla="*/ 1 w 28"/>
                  <a:gd name="T35" fmla="*/ 0 h 30"/>
                  <a:gd name="T36" fmla="*/ 1 w 28"/>
                  <a:gd name="T37" fmla="*/ 1 h 30"/>
                  <a:gd name="T38" fmla="*/ 1 w 28"/>
                  <a:gd name="T39" fmla="*/ 1 h 30"/>
                  <a:gd name="T40" fmla="*/ 1 w 28"/>
                  <a:gd name="T41" fmla="*/ 1 h 30"/>
                  <a:gd name="T42" fmla="*/ 1 w 28"/>
                  <a:gd name="T43" fmla="*/ 1 h 30"/>
                  <a:gd name="T44" fmla="*/ 1 w 28"/>
                  <a:gd name="T45" fmla="*/ 1 h 30"/>
                  <a:gd name="T46" fmla="*/ 1 w 28"/>
                  <a:gd name="T47" fmla="*/ 1 h 30"/>
                  <a:gd name="T48" fmla="*/ 1 w 28"/>
                  <a:gd name="T49" fmla="*/ 1 h 30"/>
                  <a:gd name="T50" fmla="*/ 1 w 28"/>
                  <a:gd name="T51" fmla="*/ 1 h 30"/>
                  <a:gd name="T52" fmla="*/ 1 w 28"/>
                  <a:gd name="T53" fmla="*/ 1 h 30"/>
                  <a:gd name="T54" fmla="*/ 1 w 28"/>
                  <a:gd name="T55" fmla="*/ 1 h 30"/>
                  <a:gd name="T56" fmla="*/ 1 w 28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3" name="Freeform 241"/>
              <p:cNvSpPr>
                <a:spLocks/>
              </p:cNvSpPr>
              <p:nvPr/>
            </p:nvSpPr>
            <p:spPr bwMode="auto">
              <a:xfrm>
                <a:off x="3001" y="2926"/>
                <a:ext cx="29" cy="30"/>
              </a:xfrm>
              <a:custGeom>
                <a:avLst/>
                <a:gdLst>
                  <a:gd name="T0" fmla="*/ 0 w 60"/>
                  <a:gd name="T1" fmla="*/ 1 h 60"/>
                  <a:gd name="T2" fmla="*/ 0 w 60"/>
                  <a:gd name="T3" fmla="*/ 1 h 60"/>
                  <a:gd name="T4" fmla="*/ 0 w 60"/>
                  <a:gd name="T5" fmla="*/ 1 h 60"/>
                  <a:gd name="T6" fmla="*/ 0 w 60"/>
                  <a:gd name="T7" fmla="*/ 1 h 60"/>
                  <a:gd name="T8" fmla="*/ 0 w 60"/>
                  <a:gd name="T9" fmla="*/ 1 h 60"/>
                  <a:gd name="T10" fmla="*/ 0 w 60"/>
                  <a:gd name="T11" fmla="*/ 1 h 60"/>
                  <a:gd name="T12" fmla="*/ 0 w 60"/>
                  <a:gd name="T13" fmla="*/ 1 h 60"/>
                  <a:gd name="T14" fmla="*/ 0 w 60"/>
                  <a:gd name="T15" fmla="*/ 1 h 60"/>
                  <a:gd name="T16" fmla="*/ 0 w 60"/>
                  <a:gd name="T17" fmla="*/ 0 h 60"/>
                  <a:gd name="T18" fmla="*/ 0 w 60"/>
                  <a:gd name="T19" fmla="*/ 1 h 60"/>
                  <a:gd name="T20" fmla="*/ 0 w 60"/>
                  <a:gd name="T21" fmla="*/ 1 h 60"/>
                  <a:gd name="T22" fmla="*/ 0 w 60"/>
                  <a:gd name="T23" fmla="*/ 1 h 60"/>
                  <a:gd name="T24" fmla="*/ 0 w 60"/>
                  <a:gd name="T25" fmla="*/ 1 h 60"/>
                  <a:gd name="T26" fmla="*/ 0 w 60"/>
                  <a:gd name="T27" fmla="*/ 1 h 60"/>
                  <a:gd name="T28" fmla="*/ 0 w 60"/>
                  <a:gd name="T29" fmla="*/ 1 h 60"/>
                  <a:gd name="T30" fmla="*/ 0 w 60"/>
                  <a:gd name="T31" fmla="*/ 1 h 60"/>
                  <a:gd name="T32" fmla="*/ 0 w 60"/>
                  <a:gd name="T33" fmla="*/ 1 h 60"/>
                  <a:gd name="T34" fmla="*/ 0 w 60"/>
                  <a:gd name="T35" fmla="*/ 1 h 60"/>
                  <a:gd name="T36" fmla="*/ 0 w 60"/>
                  <a:gd name="T37" fmla="*/ 1 h 60"/>
                  <a:gd name="T38" fmla="*/ 0 w 60"/>
                  <a:gd name="T39" fmla="*/ 1 h 60"/>
                  <a:gd name="T40" fmla="*/ 0 w 60"/>
                  <a:gd name="T41" fmla="*/ 1 h 60"/>
                  <a:gd name="T42" fmla="*/ 0 w 60"/>
                  <a:gd name="T43" fmla="*/ 1 h 60"/>
                  <a:gd name="T44" fmla="*/ 0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0 w 60"/>
                  <a:gd name="T53" fmla="*/ 1 h 60"/>
                  <a:gd name="T54" fmla="*/ 0 w 60"/>
                  <a:gd name="T55" fmla="*/ 1 h 60"/>
                  <a:gd name="T56" fmla="*/ 0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4" name="Freeform 242"/>
              <p:cNvSpPr>
                <a:spLocks/>
              </p:cNvSpPr>
              <p:nvPr/>
            </p:nvSpPr>
            <p:spPr bwMode="auto">
              <a:xfrm>
                <a:off x="3008" y="2934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5" name="Freeform 243"/>
              <p:cNvSpPr>
                <a:spLocks/>
              </p:cNvSpPr>
              <p:nvPr/>
            </p:nvSpPr>
            <p:spPr bwMode="auto">
              <a:xfrm>
                <a:off x="2878" y="2958"/>
                <a:ext cx="30" cy="30"/>
              </a:xfrm>
              <a:custGeom>
                <a:avLst/>
                <a:gdLst>
                  <a:gd name="T0" fmla="*/ 1 w 60"/>
                  <a:gd name="T1" fmla="*/ 1 h 59"/>
                  <a:gd name="T2" fmla="*/ 1 w 60"/>
                  <a:gd name="T3" fmla="*/ 1 h 59"/>
                  <a:gd name="T4" fmla="*/ 1 w 60"/>
                  <a:gd name="T5" fmla="*/ 1 h 59"/>
                  <a:gd name="T6" fmla="*/ 1 w 60"/>
                  <a:gd name="T7" fmla="*/ 1 h 59"/>
                  <a:gd name="T8" fmla="*/ 1 w 60"/>
                  <a:gd name="T9" fmla="*/ 1 h 59"/>
                  <a:gd name="T10" fmla="*/ 1 w 60"/>
                  <a:gd name="T11" fmla="*/ 1 h 59"/>
                  <a:gd name="T12" fmla="*/ 1 w 60"/>
                  <a:gd name="T13" fmla="*/ 1 h 59"/>
                  <a:gd name="T14" fmla="*/ 1 w 60"/>
                  <a:gd name="T15" fmla="*/ 1 h 59"/>
                  <a:gd name="T16" fmla="*/ 1 w 60"/>
                  <a:gd name="T17" fmla="*/ 0 h 59"/>
                  <a:gd name="T18" fmla="*/ 1 w 60"/>
                  <a:gd name="T19" fmla="*/ 1 h 59"/>
                  <a:gd name="T20" fmla="*/ 1 w 60"/>
                  <a:gd name="T21" fmla="*/ 1 h 59"/>
                  <a:gd name="T22" fmla="*/ 1 w 60"/>
                  <a:gd name="T23" fmla="*/ 1 h 59"/>
                  <a:gd name="T24" fmla="*/ 0 w 60"/>
                  <a:gd name="T25" fmla="*/ 1 h 59"/>
                  <a:gd name="T26" fmla="*/ 1 w 60"/>
                  <a:gd name="T27" fmla="*/ 1 h 59"/>
                  <a:gd name="T28" fmla="*/ 1 w 60"/>
                  <a:gd name="T29" fmla="*/ 1 h 59"/>
                  <a:gd name="T30" fmla="*/ 1 w 60"/>
                  <a:gd name="T31" fmla="*/ 1 h 59"/>
                  <a:gd name="T32" fmla="*/ 1 w 60"/>
                  <a:gd name="T33" fmla="*/ 1 h 59"/>
                  <a:gd name="T34" fmla="*/ 1 w 60"/>
                  <a:gd name="T35" fmla="*/ 1 h 59"/>
                  <a:gd name="T36" fmla="*/ 1 w 60"/>
                  <a:gd name="T37" fmla="*/ 1 h 59"/>
                  <a:gd name="T38" fmla="*/ 1 w 60"/>
                  <a:gd name="T39" fmla="*/ 1 h 59"/>
                  <a:gd name="T40" fmla="*/ 1 w 60"/>
                  <a:gd name="T41" fmla="*/ 1 h 59"/>
                  <a:gd name="T42" fmla="*/ 1 w 60"/>
                  <a:gd name="T43" fmla="*/ 1 h 59"/>
                  <a:gd name="T44" fmla="*/ 1 w 60"/>
                  <a:gd name="T45" fmla="*/ 1 h 59"/>
                  <a:gd name="T46" fmla="*/ 1 w 60"/>
                  <a:gd name="T47" fmla="*/ 1 h 59"/>
                  <a:gd name="T48" fmla="*/ 1 w 60"/>
                  <a:gd name="T49" fmla="*/ 1 h 59"/>
                  <a:gd name="T50" fmla="*/ 1 w 60"/>
                  <a:gd name="T51" fmla="*/ 1 h 59"/>
                  <a:gd name="T52" fmla="*/ 1 w 60"/>
                  <a:gd name="T53" fmla="*/ 1 h 59"/>
                  <a:gd name="T54" fmla="*/ 1 w 60"/>
                  <a:gd name="T55" fmla="*/ 1 h 59"/>
                  <a:gd name="T56" fmla="*/ 1 w 60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6" name="Freeform 244"/>
              <p:cNvSpPr>
                <a:spLocks/>
              </p:cNvSpPr>
              <p:nvPr/>
            </p:nvSpPr>
            <p:spPr bwMode="auto">
              <a:xfrm>
                <a:off x="2885" y="2965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7" name="Freeform 245"/>
              <p:cNvSpPr>
                <a:spLocks/>
              </p:cNvSpPr>
              <p:nvPr/>
            </p:nvSpPr>
            <p:spPr bwMode="auto">
              <a:xfrm>
                <a:off x="2806" y="2879"/>
                <a:ext cx="30" cy="29"/>
              </a:xfrm>
              <a:custGeom>
                <a:avLst/>
                <a:gdLst>
                  <a:gd name="T0" fmla="*/ 1 w 60"/>
                  <a:gd name="T1" fmla="*/ 1 h 57"/>
                  <a:gd name="T2" fmla="*/ 1 w 60"/>
                  <a:gd name="T3" fmla="*/ 1 h 57"/>
                  <a:gd name="T4" fmla="*/ 1 w 60"/>
                  <a:gd name="T5" fmla="*/ 1 h 57"/>
                  <a:gd name="T6" fmla="*/ 1 w 60"/>
                  <a:gd name="T7" fmla="*/ 1 h 57"/>
                  <a:gd name="T8" fmla="*/ 1 w 60"/>
                  <a:gd name="T9" fmla="*/ 1 h 57"/>
                  <a:gd name="T10" fmla="*/ 1 w 60"/>
                  <a:gd name="T11" fmla="*/ 1 h 57"/>
                  <a:gd name="T12" fmla="*/ 1 w 60"/>
                  <a:gd name="T13" fmla="*/ 1 h 57"/>
                  <a:gd name="T14" fmla="*/ 1 w 60"/>
                  <a:gd name="T15" fmla="*/ 0 h 57"/>
                  <a:gd name="T16" fmla="*/ 1 w 60"/>
                  <a:gd name="T17" fmla="*/ 0 h 57"/>
                  <a:gd name="T18" fmla="*/ 1 w 60"/>
                  <a:gd name="T19" fmla="*/ 1 h 57"/>
                  <a:gd name="T20" fmla="*/ 1 w 60"/>
                  <a:gd name="T21" fmla="*/ 1 h 57"/>
                  <a:gd name="T22" fmla="*/ 1 w 60"/>
                  <a:gd name="T23" fmla="*/ 1 h 57"/>
                  <a:gd name="T24" fmla="*/ 0 w 60"/>
                  <a:gd name="T25" fmla="*/ 1 h 57"/>
                  <a:gd name="T26" fmla="*/ 1 w 60"/>
                  <a:gd name="T27" fmla="*/ 1 h 57"/>
                  <a:gd name="T28" fmla="*/ 1 w 60"/>
                  <a:gd name="T29" fmla="*/ 1 h 57"/>
                  <a:gd name="T30" fmla="*/ 1 w 60"/>
                  <a:gd name="T31" fmla="*/ 1 h 57"/>
                  <a:gd name="T32" fmla="*/ 1 w 60"/>
                  <a:gd name="T33" fmla="*/ 1 h 57"/>
                  <a:gd name="T34" fmla="*/ 1 w 60"/>
                  <a:gd name="T35" fmla="*/ 1 h 57"/>
                  <a:gd name="T36" fmla="*/ 1 w 60"/>
                  <a:gd name="T37" fmla="*/ 1 h 57"/>
                  <a:gd name="T38" fmla="*/ 1 w 60"/>
                  <a:gd name="T39" fmla="*/ 1 h 57"/>
                  <a:gd name="T40" fmla="*/ 1 w 60"/>
                  <a:gd name="T41" fmla="*/ 1 h 57"/>
                  <a:gd name="T42" fmla="*/ 1 w 60"/>
                  <a:gd name="T43" fmla="*/ 1 h 57"/>
                  <a:gd name="T44" fmla="*/ 1 w 60"/>
                  <a:gd name="T45" fmla="*/ 1 h 57"/>
                  <a:gd name="T46" fmla="*/ 1 w 60"/>
                  <a:gd name="T47" fmla="*/ 1 h 57"/>
                  <a:gd name="T48" fmla="*/ 1 w 60"/>
                  <a:gd name="T49" fmla="*/ 1 h 57"/>
                  <a:gd name="T50" fmla="*/ 1 w 60"/>
                  <a:gd name="T51" fmla="*/ 1 h 57"/>
                  <a:gd name="T52" fmla="*/ 1 w 60"/>
                  <a:gd name="T53" fmla="*/ 1 h 57"/>
                  <a:gd name="T54" fmla="*/ 1 w 60"/>
                  <a:gd name="T55" fmla="*/ 1 h 57"/>
                  <a:gd name="T56" fmla="*/ 1 w 60"/>
                  <a:gd name="T57" fmla="*/ 1 h 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8" name="Freeform 246"/>
              <p:cNvSpPr>
                <a:spLocks/>
              </p:cNvSpPr>
              <p:nvPr/>
            </p:nvSpPr>
            <p:spPr bwMode="auto">
              <a:xfrm>
                <a:off x="2813" y="2886"/>
                <a:ext cx="15" cy="14"/>
              </a:xfrm>
              <a:custGeom>
                <a:avLst/>
                <a:gdLst>
                  <a:gd name="T0" fmla="*/ 1 w 30"/>
                  <a:gd name="T1" fmla="*/ 1 h 27"/>
                  <a:gd name="T2" fmla="*/ 1 w 30"/>
                  <a:gd name="T3" fmla="*/ 1 h 27"/>
                  <a:gd name="T4" fmla="*/ 1 w 30"/>
                  <a:gd name="T5" fmla="*/ 1 h 27"/>
                  <a:gd name="T6" fmla="*/ 1 w 30"/>
                  <a:gd name="T7" fmla="*/ 1 h 27"/>
                  <a:gd name="T8" fmla="*/ 1 w 30"/>
                  <a:gd name="T9" fmla="*/ 1 h 27"/>
                  <a:gd name="T10" fmla="*/ 1 w 30"/>
                  <a:gd name="T11" fmla="*/ 1 h 27"/>
                  <a:gd name="T12" fmla="*/ 1 w 30"/>
                  <a:gd name="T13" fmla="*/ 1 h 27"/>
                  <a:gd name="T14" fmla="*/ 0 w 30"/>
                  <a:gd name="T15" fmla="*/ 1 h 27"/>
                  <a:gd name="T16" fmla="*/ 0 w 30"/>
                  <a:gd name="T17" fmla="*/ 1 h 27"/>
                  <a:gd name="T18" fmla="*/ 0 w 30"/>
                  <a:gd name="T19" fmla="*/ 1 h 27"/>
                  <a:gd name="T20" fmla="*/ 1 w 30"/>
                  <a:gd name="T21" fmla="*/ 1 h 27"/>
                  <a:gd name="T22" fmla="*/ 1 w 30"/>
                  <a:gd name="T23" fmla="*/ 1 h 27"/>
                  <a:gd name="T24" fmla="*/ 1 w 30"/>
                  <a:gd name="T25" fmla="*/ 1 h 27"/>
                  <a:gd name="T26" fmla="*/ 1 w 30"/>
                  <a:gd name="T27" fmla="*/ 1 h 27"/>
                  <a:gd name="T28" fmla="*/ 1 w 30"/>
                  <a:gd name="T29" fmla="*/ 0 h 27"/>
                  <a:gd name="T30" fmla="*/ 1 w 30"/>
                  <a:gd name="T31" fmla="*/ 0 h 27"/>
                  <a:gd name="T32" fmla="*/ 1 w 30"/>
                  <a:gd name="T33" fmla="*/ 0 h 27"/>
                  <a:gd name="T34" fmla="*/ 1 w 30"/>
                  <a:gd name="T35" fmla="*/ 0 h 27"/>
                  <a:gd name="T36" fmla="*/ 1 w 30"/>
                  <a:gd name="T37" fmla="*/ 0 h 27"/>
                  <a:gd name="T38" fmla="*/ 1 w 30"/>
                  <a:gd name="T39" fmla="*/ 1 h 27"/>
                  <a:gd name="T40" fmla="*/ 1 w 30"/>
                  <a:gd name="T41" fmla="*/ 1 h 27"/>
                  <a:gd name="T42" fmla="*/ 1 w 30"/>
                  <a:gd name="T43" fmla="*/ 1 h 27"/>
                  <a:gd name="T44" fmla="*/ 1 w 30"/>
                  <a:gd name="T45" fmla="*/ 1 h 27"/>
                  <a:gd name="T46" fmla="*/ 1 w 30"/>
                  <a:gd name="T47" fmla="*/ 1 h 27"/>
                  <a:gd name="T48" fmla="*/ 1 w 30"/>
                  <a:gd name="T49" fmla="*/ 1 h 27"/>
                  <a:gd name="T50" fmla="*/ 1 w 30"/>
                  <a:gd name="T51" fmla="*/ 1 h 27"/>
                  <a:gd name="T52" fmla="*/ 1 w 30"/>
                  <a:gd name="T53" fmla="*/ 1 h 27"/>
                  <a:gd name="T54" fmla="*/ 1 w 30"/>
                  <a:gd name="T55" fmla="*/ 1 h 27"/>
                  <a:gd name="T56" fmla="*/ 1 w 30"/>
                  <a:gd name="T57" fmla="*/ 1 h 2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9" name="Freeform 247"/>
              <p:cNvSpPr>
                <a:spLocks/>
              </p:cNvSpPr>
              <p:nvPr/>
            </p:nvSpPr>
            <p:spPr bwMode="auto">
              <a:xfrm>
                <a:off x="2920" y="3070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0" name="Freeform 248"/>
              <p:cNvSpPr>
                <a:spLocks/>
              </p:cNvSpPr>
              <p:nvPr/>
            </p:nvSpPr>
            <p:spPr bwMode="auto">
              <a:xfrm>
                <a:off x="2928" y="3078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1" name="Freeform 249"/>
              <p:cNvSpPr>
                <a:spLocks/>
              </p:cNvSpPr>
              <p:nvPr/>
            </p:nvSpPr>
            <p:spPr bwMode="auto">
              <a:xfrm>
                <a:off x="2865" y="3206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0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2" name="Freeform 250"/>
              <p:cNvSpPr>
                <a:spLocks/>
              </p:cNvSpPr>
              <p:nvPr/>
            </p:nvSpPr>
            <p:spPr bwMode="auto">
              <a:xfrm>
                <a:off x="2872" y="3213"/>
                <a:ext cx="15" cy="15"/>
              </a:xfrm>
              <a:custGeom>
                <a:avLst/>
                <a:gdLst>
                  <a:gd name="T0" fmla="*/ 1 w 29"/>
                  <a:gd name="T1" fmla="*/ 1 h 30"/>
                  <a:gd name="T2" fmla="*/ 1 w 29"/>
                  <a:gd name="T3" fmla="*/ 1 h 30"/>
                  <a:gd name="T4" fmla="*/ 1 w 29"/>
                  <a:gd name="T5" fmla="*/ 1 h 30"/>
                  <a:gd name="T6" fmla="*/ 1 w 29"/>
                  <a:gd name="T7" fmla="*/ 1 h 30"/>
                  <a:gd name="T8" fmla="*/ 1 w 29"/>
                  <a:gd name="T9" fmla="*/ 1 h 30"/>
                  <a:gd name="T10" fmla="*/ 1 w 29"/>
                  <a:gd name="T11" fmla="*/ 1 h 30"/>
                  <a:gd name="T12" fmla="*/ 1 w 29"/>
                  <a:gd name="T13" fmla="*/ 1 h 30"/>
                  <a:gd name="T14" fmla="*/ 0 w 29"/>
                  <a:gd name="T15" fmla="*/ 1 h 30"/>
                  <a:gd name="T16" fmla="*/ 0 w 29"/>
                  <a:gd name="T17" fmla="*/ 1 h 30"/>
                  <a:gd name="T18" fmla="*/ 0 w 29"/>
                  <a:gd name="T19" fmla="*/ 1 h 30"/>
                  <a:gd name="T20" fmla="*/ 1 w 29"/>
                  <a:gd name="T21" fmla="*/ 1 h 30"/>
                  <a:gd name="T22" fmla="*/ 1 w 29"/>
                  <a:gd name="T23" fmla="*/ 1 h 30"/>
                  <a:gd name="T24" fmla="*/ 1 w 29"/>
                  <a:gd name="T25" fmla="*/ 1 h 30"/>
                  <a:gd name="T26" fmla="*/ 1 w 29"/>
                  <a:gd name="T27" fmla="*/ 1 h 30"/>
                  <a:gd name="T28" fmla="*/ 1 w 29"/>
                  <a:gd name="T29" fmla="*/ 1 h 30"/>
                  <a:gd name="T30" fmla="*/ 1 w 29"/>
                  <a:gd name="T31" fmla="*/ 0 h 30"/>
                  <a:gd name="T32" fmla="*/ 1 w 29"/>
                  <a:gd name="T33" fmla="*/ 0 h 30"/>
                  <a:gd name="T34" fmla="*/ 1 w 29"/>
                  <a:gd name="T35" fmla="*/ 0 h 30"/>
                  <a:gd name="T36" fmla="*/ 1 w 29"/>
                  <a:gd name="T37" fmla="*/ 1 h 30"/>
                  <a:gd name="T38" fmla="*/ 1 w 29"/>
                  <a:gd name="T39" fmla="*/ 1 h 30"/>
                  <a:gd name="T40" fmla="*/ 1 w 29"/>
                  <a:gd name="T41" fmla="*/ 1 h 30"/>
                  <a:gd name="T42" fmla="*/ 1 w 29"/>
                  <a:gd name="T43" fmla="*/ 1 h 30"/>
                  <a:gd name="T44" fmla="*/ 1 w 29"/>
                  <a:gd name="T45" fmla="*/ 1 h 30"/>
                  <a:gd name="T46" fmla="*/ 1 w 29"/>
                  <a:gd name="T47" fmla="*/ 1 h 30"/>
                  <a:gd name="T48" fmla="*/ 1 w 29"/>
                  <a:gd name="T49" fmla="*/ 1 h 30"/>
                  <a:gd name="T50" fmla="*/ 1 w 29"/>
                  <a:gd name="T51" fmla="*/ 1 h 30"/>
                  <a:gd name="T52" fmla="*/ 1 w 29"/>
                  <a:gd name="T53" fmla="*/ 1 h 30"/>
                  <a:gd name="T54" fmla="*/ 1 w 29"/>
                  <a:gd name="T55" fmla="*/ 1 h 30"/>
                  <a:gd name="T56" fmla="*/ 1 w 29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3" name="Freeform 251"/>
              <p:cNvSpPr>
                <a:spLocks/>
              </p:cNvSpPr>
              <p:nvPr/>
            </p:nvSpPr>
            <p:spPr bwMode="auto">
              <a:xfrm>
                <a:off x="2942" y="3332"/>
                <a:ext cx="30" cy="29"/>
              </a:xfrm>
              <a:custGeom>
                <a:avLst/>
                <a:gdLst>
                  <a:gd name="T0" fmla="*/ 1 w 59"/>
                  <a:gd name="T1" fmla="*/ 0 h 59"/>
                  <a:gd name="T2" fmla="*/ 1 w 59"/>
                  <a:gd name="T3" fmla="*/ 0 h 59"/>
                  <a:gd name="T4" fmla="*/ 1 w 59"/>
                  <a:gd name="T5" fmla="*/ 0 h 59"/>
                  <a:gd name="T6" fmla="*/ 1 w 59"/>
                  <a:gd name="T7" fmla="*/ 0 h 59"/>
                  <a:gd name="T8" fmla="*/ 1 w 59"/>
                  <a:gd name="T9" fmla="*/ 0 h 59"/>
                  <a:gd name="T10" fmla="*/ 1 w 59"/>
                  <a:gd name="T11" fmla="*/ 0 h 59"/>
                  <a:gd name="T12" fmla="*/ 1 w 59"/>
                  <a:gd name="T13" fmla="*/ 0 h 59"/>
                  <a:gd name="T14" fmla="*/ 1 w 59"/>
                  <a:gd name="T15" fmla="*/ 0 h 59"/>
                  <a:gd name="T16" fmla="*/ 1 w 59"/>
                  <a:gd name="T17" fmla="*/ 0 h 59"/>
                  <a:gd name="T18" fmla="*/ 1 w 59"/>
                  <a:gd name="T19" fmla="*/ 0 h 59"/>
                  <a:gd name="T20" fmla="*/ 1 w 59"/>
                  <a:gd name="T21" fmla="*/ 0 h 59"/>
                  <a:gd name="T22" fmla="*/ 1 w 59"/>
                  <a:gd name="T23" fmla="*/ 0 h 59"/>
                  <a:gd name="T24" fmla="*/ 0 w 59"/>
                  <a:gd name="T25" fmla="*/ 0 h 59"/>
                  <a:gd name="T26" fmla="*/ 1 w 59"/>
                  <a:gd name="T27" fmla="*/ 0 h 59"/>
                  <a:gd name="T28" fmla="*/ 1 w 59"/>
                  <a:gd name="T29" fmla="*/ 0 h 59"/>
                  <a:gd name="T30" fmla="*/ 1 w 59"/>
                  <a:gd name="T31" fmla="*/ 0 h 59"/>
                  <a:gd name="T32" fmla="*/ 1 w 59"/>
                  <a:gd name="T33" fmla="*/ 0 h 59"/>
                  <a:gd name="T34" fmla="*/ 1 w 59"/>
                  <a:gd name="T35" fmla="*/ 0 h 59"/>
                  <a:gd name="T36" fmla="*/ 1 w 59"/>
                  <a:gd name="T37" fmla="*/ 0 h 59"/>
                  <a:gd name="T38" fmla="*/ 1 w 59"/>
                  <a:gd name="T39" fmla="*/ 0 h 59"/>
                  <a:gd name="T40" fmla="*/ 1 w 59"/>
                  <a:gd name="T41" fmla="*/ 0 h 59"/>
                  <a:gd name="T42" fmla="*/ 1 w 59"/>
                  <a:gd name="T43" fmla="*/ 0 h 59"/>
                  <a:gd name="T44" fmla="*/ 1 w 59"/>
                  <a:gd name="T45" fmla="*/ 0 h 59"/>
                  <a:gd name="T46" fmla="*/ 1 w 59"/>
                  <a:gd name="T47" fmla="*/ 0 h 59"/>
                  <a:gd name="T48" fmla="*/ 1 w 59"/>
                  <a:gd name="T49" fmla="*/ 0 h 59"/>
                  <a:gd name="T50" fmla="*/ 1 w 59"/>
                  <a:gd name="T51" fmla="*/ 0 h 59"/>
                  <a:gd name="T52" fmla="*/ 1 w 59"/>
                  <a:gd name="T53" fmla="*/ 0 h 59"/>
                  <a:gd name="T54" fmla="*/ 1 w 59"/>
                  <a:gd name="T55" fmla="*/ 0 h 59"/>
                  <a:gd name="T56" fmla="*/ 1 w 59"/>
                  <a:gd name="T57" fmla="*/ 0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4" name="Freeform 252"/>
              <p:cNvSpPr>
                <a:spLocks/>
              </p:cNvSpPr>
              <p:nvPr/>
            </p:nvSpPr>
            <p:spPr bwMode="auto">
              <a:xfrm>
                <a:off x="2949" y="3339"/>
                <a:ext cx="15" cy="14"/>
              </a:xfrm>
              <a:custGeom>
                <a:avLst/>
                <a:gdLst>
                  <a:gd name="T0" fmla="*/ 1 w 29"/>
                  <a:gd name="T1" fmla="*/ 0 h 29"/>
                  <a:gd name="T2" fmla="*/ 1 w 29"/>
                  <a:gd name="T3" fmla="*/ 0 h 29"/>
                  <a:gd name="T4" fmla="*/ 1 w 29"/>
                  <a:gd name="T5" fmla="*/ 0 h 29"/>
                  <a:gd name="T6" fmla="*/ 1 w 29"/>
                  <a:gd name="T7" fmla="*/ 0 h 29"/>
                  <a:gd name="T8" fmla="*/ 1 w 29"/>
                  <a:gd name="T9" fmla="*/ 0 h 29"/>
                  <a:gd name="T10" fmla="*/ 1 w 29"/>
                  <a:gd name="T11" fmla="*/ 0 h 29"/>
                  <a:gd name="T12" fmla="*/ 1 w 29"/>
                  <a:gd name="T13" fmla="*/ 0 h 29"/>
                  <a:gd name="T14" fmla="*/ 0 w 29"/>
                  <a:gd name="T15" fmla="*/ 0 h 29"/>
                  <a:gd name="T16" fmla="*/ 0 w 29"/>
                  <a:gd name="T17" fmla="*/ 0 h 29"/>
                  <a:gd name="T18" fmla="*/ 0 w 29"/>
                  <a:gd name="T19" fmla="*/ 0 h 29"/>
                  <a:gd name="T20" fmla="*/ 1 w 29"/>
                  <a:gd name="T21" fmla="*/ 0 h 29"/>
                  <a:gd name="T22" fmla="*/ 1 w 29"/>
                  <a:gd name="T23" fmla="*/ 0 h 29"/>
                  <a:gd name="T24" fmla="*/ 1 w 29"/>
                  <a:gd name="T25" fmla="*/ 0 h 29"/>
                  <a:gd name="T26" fmla="*/ 1 w 29"/>
                  <a:gd name="T27" fmla="*/ 0 h 29"/>
                  <a:gd name="T28" fmla="*/ 1 w 29"/>
                  <a:gd name="T29" fmla="*/ 0 h 29"/>
                  <a:gd name="T30" fmla="*/ 1 w 29"/>
                  <a:gd name="T31" fmla="*/ 0 h 29"/>
                  <a:gd name="T32" fmla="*/ 1 w 29"/>
                  <a:gd name="T33" fmla="*/ 0 h 29"/>
                  <a:gd name="T34" fmla="*/ 1 w 29"/>
                  <a:gd name="T35" fmla="*/ 0 h 29"/>
                  <a:gd name="T36" fmla="*/ 1 w 29"/>
                  <a:gd name="T37" fmla="*/ 0 h 29"/>
                  <a:gd name="T38" fmla="*/ 1 w 29"/>
                  <a:gd name="T39" fmla="*/ 0 h 29"/>
                  <a:gd name="T40" fmla="*/ 1 w 29"/>
                  <a:gd name="T41" fmla="*/ 0 h 29"/>
                  <a:gd name="T42" fmla="*/ 1 w 29"/>
                  <a:gd name="T43" fmla="*/ 0 h 29"/>
                  <a:gd name="T44" fmla="*/ 1 w 29"/>
                  <a:gd name="T45" fmla="*/ 0 h 29"/>
                  <a:gd name="T46" fmla="*/ 1 w 29"/>
                  <a:gd name="T47" fmla="*/ 0 h 29"/>
                  <a:gd name="T48" fmla="*/ 1 w 29"/>
                  <a:gd name="T49" fmla="*/ 0 h 29"/>
                  <a:gd name="T50" fmla="*/ 1 w 29"/>
                  <a:gd name="T51" fmla="*/ 0 h 29"/>
                  <a:gd name="T52" fmla="*/ 1 w 29"/>
                  <a:gd name="T53" fmla="*/ 0 h 29"/>
                  <a:gd name="T54" fmla="*/ 1 w 29"/>
                  <a:gd name="T55" fmla="*/ 0 h 29"/>
                  <a:gd name="T56" fmla="*/ 1 w 29"/>
                  <a:gd name="T57" fmla="*/ 0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5" name="Freeform 253"/>
              <p:cNvSpPr>
                <a:spLocks/>
              </p:cNvSpPr>
              <p:nvPr/>
            </p:nvSpPr>
            <p:spPr bwMode="auto">
              <a:xfrm>
                <a:off x="3086" y="3252"/>
                <a:ext cx="30" cy="29"/>
              </a:xfrm>
              <a:custGeom>
                <a:avLst/>
                <a:gdLst>
                  <a:gd name="T0" fmla="*/ 1 w 60"/>
                  <a:gd name="T1" fmla="*/ 0 h 59"/>
                  <a:gd name="T2" fmla="*/ 1 w 60"/>
                  <a:gd name="T3" fmla="*/ 0 h 59"/>
                  <a:gd name="T4" fmla="*/ 1 w 60"/>
                  <a:gd name="T5" fmla="*/ 0 h 59"/>
                  <a:gd name="T6" fmla="*/ 1 w 60"/>
                  <a:gd name="T7" fmla="*/ 0 h 59"/>
                  <a:gd name="T8" fmla="*/ 1 w 60"/>
                  <a:gd name="T9" fmla="*/ 0 h 59"/>
                  <a:gd name="T10" fmla="*/ 1 w 60"/>
                  <a:gd name="T11" fmla="*/ 0 h 59"/>
                  <a:gd name="T12" fmla="*/ 1 w 60"/>
                  <a:gd name="T13" fmla="*/ 0 h 59"/>
                  <a:gd name="T14" fmla="*/ 1 w 60"/>
                  <a:gd name="T15" fmla="*/ 0 h 59"/>
                  <a:gd name="T16" fmla="*/ 1 w 60"/>
                  <a:gd name="T17" fmla="*/ 0 h 59"/>
                  <a:gd name="T18" fmla="*/ 1 w 60"/>
                  <a:gd name="T19" fmla="*/ 0 h 59"/>
                  <a:gd name="T20" fmla="*/ 1 w 60"/>
                  <a:gd name="T21" fmla="*/ 0 h 59"/>
                  <a:gd name="T22" fmla="*/ 1 w 60"/>
                  <a:gd name="T23" fmla="*/ 0 h 59"/>
                  <a:gd name="T24" fmla="*/ 0 w 60"/>
                  <a:gd name="T25" fmla="*/ 0 h 59"/>
                  <a:gd name="T26" fmla="*/ 1 w 60"/>
                  <a:gd name="T27" fmla="*/ 0 h 59"/>
                  <a:gd name="T28" fmla="*/ 1 w 60"/>
                  <a:gd name="T29" fmla="*/ 0 h 59"/>
                  <a:gd name="T30" fmla="*/ 1 w 60"/>
                  <a:gd name="T31" fmla="*/ 0 h 59"/>
                  <a:gd name="T32" fmla="*/ 1 w 60"/>
                  <a:gd name="T33" fmla="*/ 0 h 59"/>
                  <a:gd name="T34" fmla="*/ 1 w 60"/>
                  <a:gd name="T35" fmla="*/ 0 h 59"/>
                  <a:gd name="T36" fmla="*/ 1 w 60"/>
                  <a:gd name="T37" fmla="*/ 0 h 59"/>
                  <a:gd name="T38" fmla="*/ 1 w 60"/>
                  <a:gd name="T39" fmla="*/ 0 h 59"/>
                  <a:gd name="T40" fmla="*/ 1 w 60"/>
                  <a:gd name="T41" fmla="*/ 0 h 59"/>
                  <a:gd name="T42" fmla="*/ 1 w 60"/>
                  <a:gd name="T43" fmla="*/ 0 h 59"/>
                  <a:gd name="T44" fmla="*/ 1 w 60"/>
                  <a:gd name="T45" fmla="*/ 0 h 59"/>
                  <a:gd name="T46" fmla="*/ 1 w 60"/>
                  <a:gd name="T47" fmla="*/ 0 h 59"/>
                  <a:gd name="T48" fmla="*/ 1 w 60"/>
                  <a:gd name="T49" fmla="*/ 0 h 59"/>
                  <a:gd name="T50" fmla="*/ 1 w 60"/>
                  <a:gd name="T51" fmla="*/ 0 h 59"/>
                  <a:gd name="T52" fmla="*/ 1 w 60"/>
                  <a:gd name="T53" fmla="*/ 0 h 59"/>
                  <a:gd name="T54" fmla="*/ 1 w 60"/>
                  <a:gd name="T55" fmla="*/ 0 h 59"/>
                  <a:gd name="T56" fmla="*/ 1 w 60"/>
                  <a:gd name="T57" fmla="*/ 0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6" name="Freeform 254"/>
              <p:cNvSpPr>
                <a:spLocks/>
              </p:cNvSpPr>
              <p:nvPr/>
            </p:nvSpPr>
            <p:spPr bwMode="auto">
              <a:xfrm>
                <a:off x="3093" y="3259"/>
                <a:ext cx="15" cy="14"/>
              </a:xfrm>
              <a:custGeom>
                <a:avLst/>
                <a:gdLst>
                  <a:gd name="T0" fmla="*/ 1 w 30"/>
                  <a:gd name="T1" fmla="*/ 0 h 29"/>
                  <a:gd name="T2" fmla="*/ 1 w 30"/>
                  <a:gd name="T3" fmla="*/ 0 h 29"/>
                  <a:gd name="T4" fmla="*/ 1 w 30"/>
                  <a:gd name="T5" fmla="*/ 0 h 29"/>
                  <a:gd name="T6" fmla="*/ 1 w 30"/>
                  <a:gd name="T7" fmla="*/ 0 h 29"/>
                  <a:gd name="T8" fmla="*/ 1 w 30"/>
                  <a:gd name="T9" fmla="*/ 0 h 29"/>
                  <a:gd name="T10" fmla="*/ 1 w 30"/>
                  <a:gd name="T11" fmla="*/ 0 h 29"/>
                  <a:gd name="T12" fmla="*/ 1 w 30"/>
                  <a:gd name="T13" fmla="*/ 0 h 29"/>
                  <a:gd name="T14" fmla="*/ 0 w 30"/>
                  <a:gd name="T15" fmla="*/ 0 h 29"/>
                  <a:gd name="T16" fmla="*/ 0 w 30"/>
                  <a:gd name="T17" fmla="*/ 0 h 29"/>
                  <a:gd name="T18" fmla="*/ 0 w 30"/>
                  <a:gd name="T19" fmla="*/ 0 h 29"/>
                  <a:gd name="T20" fmla="*/ 1 w 30"/>
                  <a:gd name="T21" fmla="*/ 0 h 29"/>
                  <a:gd name="T22" fmla="*/ 1 w 30"/>
                  <a:gd name="T23" fmla="*/ 0 h 29"/>
                  <a:gd name="T24" fmla="*/ 1 w 30"/>
                  <a:gd name="T25" fmla="*/ 0 h 29"/>
                  <a:gd name="T26" fmla="*/ 1 w 30"/>
                  <a:gd name="T27" fmla="*/ 0 h 29"/>
                  <a:gd name="T28" fmla="*/ 1 w 30"/>
                  <a:gd name="T29" fmla="*/ 0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0 h 29"/>
                  <a:gd name="T38" fmla="*/ 1 w 30"/>
                  <a:gd name="T39" fmla="*/ 0 h 29"/>
                  <a:gd name="T40" fmla="*/ 1 w 30"/>
                  <a:gd name="T41" fmla="*/ 0 h 29"/>
                  <a:gd name="T42" fmla="*/ 1 w 30"/>
                  <a:gd name="T43" fmla="*/ 0 h 29"/>
                  <a:gd name="T44" fmla="*/ 1 w 30"/>
                  <a:gd name="T45" fmla="*/ 0 h 29"/>
                  <a:gd name="T46" fmla="*/ 1 w 30"/>
                  <a:gd name="T47" fmla="*/ 0 h 29"/>
                  <a:gd name="T48" fmla="*/ 1 w 30"/>
                  <a:gd name="T49" fmla="*/ 0 h 29"/>
                  <a:gd name="T50" fmla="*/ 1 w 30"/>
                  <a:gd name="T51" fmla="*/ 0 h 29"/>
                  <a:gd name="T52" fmla="*/ 1 w 30"/>
                  <a:gd name="T53" fmla="*/ 0 h 29"/>
                  <a:gd name="T54" fmla="*/ 1 w 30"/>
                  <a:gd name="T55" fmla="*/ 0 h 29"/>
                  <a:gd name="T56" fmla="*/ 1 w 30"/>
                  <a:gd name="T57" fmla="*/ 0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7" name="Freeform 255"/>
              <p:cNvSpPr>
                <a:spLocks/>
              </p:cNvSpPr>
              <p:nvPr/>
            </p:nvSpPr>
            <p:spPr bwMode="auto">
              <a:xfrm>
                <a:off x="3083" y="3000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8" name="Freeform 256"/>
              <p:cNvSpPr>
                <a:spLocks/>
              </p:cNvSpPr>
              <p:nvPr/>
            </p:nvSpPr>
            <p:spPr bwMode="auto">
              <a:xfrm>
                <a:off x="3090" y="3008"/>
                <a:ext cx="15" cy="15"/>
              </a:xfrm>
              <a:custGeom>
                <a:avLst/>
                <a:gdLst>
                  <a:gd name="T0" fmla="*/ 1 w 30"/>
                  <a:gd name="T1" fmla="*/ 1 h 29"/>
                  <a:gd name="T2" fmla="*/ 1 w 30"/>
                  <a:gd name="T3" fmla="*/ 1 h 29"/>
                  <a:gd name="T4" fmla="*/ 1 w 30"/>
                  <a:gd name="T5" fmla="*/ 1 h 29"/>
                  <a:gd name="T6" fmla="*/ 1 w 30"/>
                  <a:gd name="T7" fmla="*/ 1 h 29"/>
                  <a:gd name="T8" fmla="*/ 1 w 30"/>
                  <a:gd name="T9" fmla="*/ 1 h 29"/>
                  <a:gd name="T10" fmla="*/ 1 w 30"/>
                  <a:gd name="T11" fmla="*/ 1 h 29"/>
                  <a:gd name="T12" fmla="*/ 1 w 30"/>
                  <a:gd name="T13" fmla="*/ 1 h 29"/>
                  <a:gd name="T14" fmla="*/ 0 w 30"/>
                  <a:gd name="T15" fmla="*/ 1 h 29"/>
                  <a:gd name="T16" fmla="*/ 0 w 30"/>
                  <a:gd name="T17" fmla="*/ 1 h 29"/>
                  <a:gd name="T18" fmla="*/ 0 w 30"/>
                  <a:gd name="T19" fmla="*/ 1 h 29"/>
                  <a:gd name="T20" fmla="*/ 1 w 30"/>
                  <a:gd name="T21" fmla="*/ 1 h 29"/>
                  <a:gd name="T22" fmla="*/ 1 w 30"/>
                  <a:gd name="T23" fmla="*/ 1 h 29"/>
                  <a:gd name="T24" fmla="*/ 1 w 30"/>
                  <a:gd name="T25" fmla="*/ 1 h 29"/>
                  <a:gd name="T26" fmla="*/ 1 w 30"/>
                  <a:gd name="T27" fmla="*/ 1 h 29"/>
                  <a:gd name="T28" fmla="*/ 1 w 30"/>
                  <a:gd name="T29" fmla="*/ 1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1 h 29"/>
                  <a:gd name="T38" fmla="*/ 1 w 30"/>
                  <a:gd name="T39" fmla="*/ 1 h 29"/>
                  <a:gd name="T40" fmla="*/ 1 w 30"/>
                  <a:gd name="T41" fmla="*/ 1 h 29"/>
                  <a:gd name="T42" fmla="*/ 1 w 30"/>
                  <a:gd name="T43" fmla="*/ 1 h 29"/>
                  <a:gd name="T44" fmla="*/ 1 w 30"/>
                  <a:gd name="T45" fmla="*/ 1 h 29"/>
                  <a:gd name="T46" fmla="*/ 1 w 30"/>
                  <a:gd name="T47" fmla="*/ 1 h 29"/>
                  <a:gd name="T48" fmla="*/ 1 w 30"/>
                  <a:gd name="T49" fmla="*/ 1 h 29"/>
                  <a:gd name="T50" fmla="*/ 1 w 30"/>
                  <a:gd name="T51" fmla="*/ 1 h 29"/>
                  <a:gd name="T52" fmla="*/ 1 w 30"/>
                  <a:gd name="T53" fmla="*/ 1 h 29"/>
                  <a:gd name="T54" fmla="*/ 1 w 30"/>
                  <a:gd name="T55" fmla="*/ 1 h 29"/>
                  <a:gd name="T56" fmla="*/ 1 w 30"/>
                  <a:gd name="T57" fmla="*/ 1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9" name="Freeform 257"/>
              <p:cNvSpPr>
                <a:spLocks/>
              </p:cNvSpPr>
              <p:nvPr/>
            </p:nvSpPr>
            <p:spPr bwMode="auto">
              <a:xfrm>
                <a:off x="3171" y="3193"/>
                <a:ext cx="30" cy="30"/>
              </a:xfrm>
              <a:custGeom>
                <a:avLst/>
                <a:gdLst>
                  <a:gd name="T0" fmla="*/ 1 w 60"/>
                  <a:gd name="T1" fmla="*/ 1 h 59"/>
                  <a:gd name="T2" fmla="*/ 1 w 60"/>
                  <a:gd name="T3" fmla="*/ 1 h 59"/>
                  <a:gd name="T4" fmla="*/ 1 w 60"/>
                  <a:gd name="T5" fmla="*/ 1 h 59"/>
                  <a:gd name="T6" fmla="*/ 1 w 60"/>
                  <a:gd name="T7" fmla="*/ 1 h 59"/>
                  <a:gd name="T8" fmla="*/ 1 w 60"/>
                  <a:gd name="T9" fmla="*/ 1 h 59"/>
                  <a:gd name="T10" fmla="*/ 1 w 60"/>
                  <a:gd name="T11" fmla="*/ 1 h 59"/>
                  <a:gd name="T12" fmla="*/ 1 w 60"/>
                  <a:gd name="T13" fmla="*/ 1 h 59"/>
                  <a:gd name="T14" fmla="*/ 1 w 60"/>
                  <a:gd name="T15" fmla="*/ 1 h 59"/>
                  <a:gd name="T16" fmla="*/ 1 w 60"/>
                  <a:gd name="T17" fmla="*/ 0 h 59"/>
                  <a:gd name="T18" fmla="*/ 1 w 60"/>
                  <a:gd name="T19" fmla="*/ 1 h 59"/>
                  <a:gd name="T20" fmla="*/ 1 w 60"/>
                  <a:gd name="T21" fmla="*/ 1 h 59"/>
                  <a:gd name="T22" fmla="*/ 1 w 60"/>
                  <a:gd name="T23" fmla="*/ 1 h 59"/>
                  <a:gd name="T24" fmla="*/ 0 w 60"/>
                  <a:gd name="T25" fmla="*/ 1 h 59"/>
                  <a:gd name="T26" fmla="*/ 1 w 60"/>
                  <a:gd name="T27" fmla="*/ 1 h 59"/>
                  <a:gd name="T28" fmla="*/ 1 w 60"/>
                  <a:gd name="T29" fmla="*/ 1 h 59"/>
                  <a:gd name="T30" fmla="*/ 1 w 60"/>
                  <a:gd name="T31" fmla="*/ 1 h 59"/>
                  <a:gd name="T32" fmla="*/ 1 w 60"/>
                  <a:gd name="T33" fmla="*/ 1 h 59"/>
                  <a:gd name="T34" fmla="*/ 1 w 60"/>
                  <a:gd name="T35" fmla="*/ 1 h 59"/>
                  <a:gd name="T36" fmla="*/ 1 w 60"/>
                  <a:gd name="T37" fmla="*/ 1 h 59"/>
                  <a:gd name="T38" fmla="*/ 1 w 60"/>
                  <a:gd name="T39" fmla="*/ 1 h 59"/>
                  <a:gd name="T40" fmla="*/ 1 w 60"/>
                  <a:gd name="T41" fmla="*/ 1 h 59"/>
                  <a:gd name="T42" fmla="*/ 1 w 60"/>
                  <a:gd name="T43" fmla="*/ 1 h 59"/>
                  <a:gd name="T44" fmla="*/ 1 w 60"/>
                  <a:gd name="T45" fmla="*/ 1 h 59"/>
                  <a:gd name="T46" fmla="*/ 1 w 60"/>
                  <a:gd name="T47" fmla="*/ 1 h 59"/>
                  <a:gd name="T48" fmla="*/ 1 w 60"/>
                  <a:gd name="T49" fmla="*/ 1 h 59"/>
                  <a:gd name="T50" fmla="*/ 1 w 60"/>
                  <a:gd name="T51" fmla="*/ 1 h 59"/>
                  <a:gd name="T52" fmla="*/ 1 w 60"/>
                  <a:gd name="T53" fmla="*/ 1 h 59"/>
                  <a:gd name="T54" fmla="*/ 1 w 60"/>
                  <a:gd name="T55" fmla="*/ 1 h 59"/>
                  <a:gd name="T56" fmla="*/ 1 w 60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0" name="Freeform 258"/>
              <p:cNvSpPr>
                <a:spLocks/>
              </p:cNvSpPr>
              <p:nvPr/>
            </p:nvSpPr>
            <p:spPr bwMode="auto">
              <a:xfrm>
                <a:off x="3178" y="3200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1" name="Freeform 259"/>
              <p:cNvSpPr>
                <a:spLocks/>
              </p:cNvSpPr>
              <p:nvPr/>
            </p:nvSpPr>
            <p:spPr bwMode="auto">
              <a:xfrm>
                <a:off x="3283" y="3094"/>
                <a:ext cx="30" cy="30"/>
              </a:xfrm>
              <a:custGeom>
                <a:avLst/>
                <a:gdLst>
                  <a:gd name="T0" fmla="*/ 1 w 58"/>
                  <a:gd name="T1" fmla="*/ 1 h 58"/>
                  <a:gd name="T2" fmla="*/ 1 w 58"/>
                  <a:gd name="T3" fmla="*/ 1 h 58"/>
                  <a:gd name="T4" fmla="*/ 1 w 58"/>
                  <a:gd name="T5" fmla="*/ 1 h 58"/>
                  <a:gd name="T6" fmla="*/ 1 w 58"/>
                  <a:gd name="T7" fmla="*/ 1 h 58"/>
                  <a:gd name="T8" fmla="*/ 1 w 58"/>
                  <a:gd name="T9" fmla="*/ 1 h 58"/>
                  <a:gd name="T10" fmla="*/ 1 w 58"/>
                  <a:gd name="T11" fmla="*/ 1 h 58"/>
                  <a:gd name="T12" fmla="*/ 1 w 58"/>
                  <a:gd name="T13" fmla="*/ 1 h 58"/>
                  <a:gd name="T14" fmla="*/ 1 w 58"/>
                  <a:gd name="T15" fmla="*/ 0 h 58"/>
                  <a:gd name="T16" fmla="*/ 1 w 58"/>
                  <a:gd name="T17" fmla="*/ 0 h 58"/>
                  <a:gd name="T18" fmla="*/ 1 w 58"/>
                  <a:gd name="T19" fmla="*/ 1 h 58"/>
                  <a:gd name="T20" fmla="*/ 1 w 58"/>
                  <a:gd name="T21" fmla="*/ 1 h 58"/>
                  <a:gd name="T22" fmla="*/ 1 w 58"/>
                  <a:gd name="T23" fmla="*/ 1 h 58"/>
                  <a:gd name="T24" fmla="*/ 0 w 58"/>
                  <a:gd name="T25" fmla="*/ 1 h 58"/>
                  <a:gd name="T26" fmla="*/ 0 w 58"/>
                  <a:gd name="T27" fmla="*/ 1 h 58"/>
                  <a:gd name="T28" fmla="*/ 1 w 58"/>
                  <a:gd name="T29" fmla="*/ 1 h 58"/>
                  <a:gd name="T30" fmla="*/ 1 w 58"/>
                  <a:gd name="T31" fmla="*/ 1 h 58"/>
                  <a:gd name="T32" fmla="*/ 1 w 58"/>
                  <a:gd name="T33" fmla="*/ 1 h 58"/>
                  <a:gd name="T34" fmla="*/ 1 w 58"/>
                  <a:gd name="T35" fmla="*/ 1 h 58"/>
                  <a:gd name="T36" fmla="*/ 1 w 58"/>
                  <a:gd name="T37" fmla="*/ 1 h 58"/>
                  <a:gd name="T38" fmla="*/ 1 w 58"/>
                  <a:gd name="T39" fmla="*/ 1 h 58"/>
                  <a:gd name="T40" fmla="*/ 1 w 58"/>
                  <a:gd name="T41" fmla="*/ 1 h 58"/>
                  <a:gd name="T42" fmla="*/ 1 w 58"/>
                  <a:gd name="T43" fmla="*/ 1 h 58"/>
                  <a:gd name="T44" fmla="*/ 1 w 58"/>
                  <a:gd name="T45" fmla="*/ 1 h 58"/>
                  <a:gd name="T46" fmla="*/ 1 w 58"/>
                  <a:gd name="T47" fmla="*/ 1 h 58"/>
                  <a:gd name="T48" fmla="*/ 1 w 58"/>
                  <a:gd name="T49" fmla="*/ 1 h 58"/>
                  <a:gd name="T50" fmla="*/ 1 w 58"/>
                  <a:gd name="T51" fmla="*/ 1 h 58"/>
                  <a:gd name="T52" fmla="*/ 1 w 58"/>
                  <a:gd name="T53" fmla="*/ 1 h 58"/>
                  <a:gd name="T54" fmla="*/ 1 w 58"/>
                  <a:gd name="T55" fmla="*/ 1 h 58"/>
                  <a:gd name="T56" fmla="*/ 1 w 58"/>
                  <a:gd name="T57" fmla="*/ 1 h 5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2" name="Freeform 260"/>
              <p:cNvSpPr>
                <a:spLocks/>
              </p:cNvSpPr>
              <p:nvPr/>
            </p:nvSpPr>
            <p:spPr bwMode="auto">
              <a:xfrm>
                <a:off x="3291" y="3102"/>
                <a:ext cx="14" cy="14"/>
              </a:xfrm>
              <a:custGeom>
                <a:avLst/>
                <a:gdLst>
                  <a:gd name="T0" fmla="*/ 0 w 29"/>
                  <a:gd name="T1" fmla="*/ 1 h 28"/>
                  <a:gd name="T2" fmla="*/ 0 w 29"/>
                  <a:gd name="T3" fmla="*/ 1 h 28"/>
                  <a:gd name="T4" fmla="*/ 0 w 29"/>
                  <a:gd name="T5" fmla="*/ 1 h 28"/>
                  <a:gd name="T6" fmla="*/ 0 w 29"/>
                  <a:gd name="T7" fmla="*/ 1 h 28"/>
                  <a:gd name="T8" fmla="*/ 0 w 29"/>
                  <a:gd name="T9" fmla="*/ 1 h 28"/>
                  <a:gd name="T10" fmla="*/ 0 w 29"/>
                  <a:gd name="T11" fmla="*/ 1 h 28"/>
                  <a:gd name="T12" fmla="*/ 0 w 29"/>
                  <a:gd name="T13" fmla="*/ 1 h 28"/>
                  <a:gd name="T14" fmla="*/ 0 w 29"/>
                  <a:gd name="T15" fmla="*/ 1 h 28"/>
                  <a:gd name="T16" fmla="*/ 0 w 29"/>
                  <a:gd name="T17" fmla="*/ 1 h 28"/>
                  <a:gd name="T18" fmla="*/ 0 w 29"/>
                  <a:gd name="T19" fmla="*/ 1 h 28"/>
                  <a:gd name="T20" fmla="*/ 0 w 29"/>
                  <a:gd name="T21" fmla="*/ 1 h 28"/>
                  <a:gd name="T22" fmla="*/ 0 w 29"/>
                  <a:gd name="T23" fmla="*/ 1 h 28"/>
                  <a:gd name="T24" fmla="*/ 0 w 29"/>
                  <a:gd name="T25" fmla="*/ 1 h 28"/>
                  <a:gd name="T26" fmla="*/ 0 w 29"/>
                  <a:gd name="T27" fmla="*/ 1 h 28"/>
                  <a:gd name="T28" fmla="*/ 0 w 29"/>
                  <a:gd name="T29" fmla="*/ 1 h 28"/>
                  <a:gd name="T30" fmla="*/ 0 w 29"/>
                  <a:gd name="T31" fmla="*/ 0 h 28"/>
                  <a:gd name="T32" fmla="*/ 0 w 29"/>
                  <a:gd name="T33" fmla="*/ 0 h 28"/>
                  <a:gd name="T34" fmla="*/ 0 w 29"/>
                  <a:gd name="T35" fmla="*/ 0 h 28"/>
                  <a:gd name="T36" fmla="*/ 0 w 29"/>
                  <a:gd name="T37" fmla="*/ 1 h 28"/>
                  <a:gd name="T38" fmla="*/ 0 w 29"/>
                  <a:gd name="T39" fmla="*/ 1 h 28"/>
                  <a:gd name="T40" fmla="*/ 0 w 29"/>
                  <a:gd name="T41" fmla="*/ 1 h 28"/>
                  <a:gd name="T42" fmla="*/ 0 w 29"/>
                  <a:gd name="T43" fmla="*/ 1 h 28"/>
                  <a:gd name="T44" fmla="*/ 0 w 29"/>
                  <a:gd name="T45" fmla="*/ 1 h 28"/>
                  <a:gd name="T46" fmla="*/ 0 w 29"/>
                  <a:gd name="T47" fmla="*/ 1 h 28"/>
                  <a:gd name="T48" fmla="*/ 0 w 29"/>
                  <a:gd name="T49" fmla="*/ 1 h 28"/>
                  <a:gd name="T50" fmla="*/ 0 w 29"/>
                  <a:gd name="T51" fmla="*/ 1 h 28"/>
                  <a:gd name="T52" fmla="*/ 0 w 29"/>
                  <a:gd name="T53" fmla="*/ 1 h 28"/>
                  <a:gd name="T54" fmla="*/ 0 w 29"/>
                  <a:gd name="T55" fmla="*/ 1 h 28"/>
                  <a:gd name="T56" fmla="*/ 0 w 29"/>
                  <a:gd name="T57" fmla="*/ 1 h 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3" name="Freeform 261"/>
              <p:cNvSpPr>
                <a:spLocks/>
              </p:cNvSpPr>
              <p:nvPr/>
            </p:nvSpPr>
            <p:spPr bwMode="auto">
              <a:xfrm>
                <a:off x="3280" y="3273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0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4" name="Freeform 262"/>
              <p:cNvSpPr>
                <a:spLocks/>
              </p:cNvSpPr>
              <p:nvPr/>
            </p:nvSpPr>
            <p:spPr bwMode="auto">
              <a:xfrm>
                <a:off x="3288" y="3280"/>
                <a:ext cx="15" cy="15"/>
              </a:xfrm>
              <a:custGeom>
                <a:avLst/>
                <a:gdLst>
                  <a:gd name="T0" fmla="*/ 1 w 30"/>
                  <a:gd name="T1" fmla="*/ 1 h 28"/>
                  <a:gd name="T2" fmla="*/ 1 w 30"/>
                  <a:gd name="T3" fmla="*/ 1 h 28"/>
                  <a:gd name="T4" fmla="*/ 1 w 30"/>
                  <a:gd name="T5" fmla="*/ 1 h 28"/>
                  <a:gd name="T6" fmla="*/ 1 w 30"/>
                  <a:gd name="T7" fmla="*/ 1 h 28"/>
                  <a:gd name="T8" fmla="*/ 1 w 30"/>
                  <a:gd name="T9" fmla="*/ 1 h 28"/>
                  <a:gd name="T10" fmla="*/ 1 w 30"/>
                  <a:gd name="T11" fmla="*/ 1 h 28"/>
                  <a:gd name="T12" fmla="*/ 1 w 30"/>
                  <a:gd name="T13" fmla="*/ 1 h 28"/>
                  <a:gd name="T14" fmla="*/ 0 w 30"/>
                  <a:gd name="T15" fmla="*/ 1 h 28"/>
                  <a:gd name="T16" fmla="*/ 0 w 30"/>
                  <a:gd name="T17" fmla="*/ 1 h 28"/>
                  <a:gd name="T18" fmla="*/ 0 w 30"/>
                  <a:gd name="T19" fmla="*/ 1 h 28"/>
                  <a:gd name="T20" fmla="*/ 1 w 30"/>
                  <a:gd name="T21" fmla="*/ 1 h 28"/>
                  <a:gd name="T22" fmla="*/ 1 w 30"/>
                  <a:gd name="T23" fmla="*/ 1 h 28"/>
                  <a:gd name="T24" fmla="*/ 1 w 30"/>
                  <a:gd name="T25" fmla="*/ 1 h 28"/>
                  <a:gd name="T26" fmla="*/ 1 w 30"/>
                  <a:gd name="T27" fmla="*/ 1 h 28"/>
                  <a:gd name="T28" fmla="*/ 1 w 30"/>
                  <a:gd name="T29" fmla="*/ 1 h 28"/>
                  <a:gd name="T30" fmla="*/ 1 w 30"/>
                  <a:gd name="T31" fmla="*/ 0 h 28"/>
                  <a:gd name="T32" fmla="*/ 1 w 30"/>
                  <a:gd name="T33" fmla="*/ 0 h 28"/>
                  <a:gd name="T34" fmla="*/ 1 w 30"/>
                  <a:gd name="T35" fmla="*/ 0 h 28"/>
                  <a:gd name="T36" fmla="*/ 1 w 30"/>
                  <a:gd name="T37" fmla="*/ 1 h 28"/>
                  <a:gd name="T38" fmla="*/ 1 w 30"/>
                  <a:gd name="T39" fmla="*/ 1 h 28"/>
                  <a:gd name="T40" fmla="*/ 1 w 30"/>
                  <a:gd name="T41" fmla="*/ 1 h 28"/>
                  <a:gd name="T42" fmla="*/ 1 w 30"/>
                  <a:gd name="T43" fmla="*/ 1 h 28"/>
                  <a:gd name="T44" fmla="*/ 1 w 30"/>
                  <a:gd name="T45" fmla="*/ 1 h 28"/>
                  <a:gd name="T46" fmla="*/ 1 w 30"/>
                  <a:gd name="T47" fmla="*/ 1 h 28"/>
                  <a:gd name="T48" fmla="*/ 1 w 30"/>
                  <a:gd name="T49" fmla="*/ 1 h 28"/>
                  <a:gd name="T50" fmla="*/ 1 w 30"/>
                  <a:gd name="T51" fmla="*/ 1 h 28"/>
                  <a:gd name="T52" fmla="*/ 1 w 30"/>
                  <a:gd name="T53" fmla="*/ 1 h 28"/>
                  <a:gd name="T54" fmla="*/ 1 w 30"/>
                  <a:gd name="T55" fmla="*/ 1 h 28"/>
                  <a:gd name="T56" fmla="*/ 1 w 30"/>
                  <a:gd name="T57" fmla="*/ 1 h 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5" name="Freeform 263"/>
              <p:cNvSpPr>
                <a:spLocks/>
              </p:cNvSpPr>
              <p:nvPr/>
            </p:nvSpPr>
            <p:spPr bwMode="auto">
              <a:xfrm>
                <a:off x="3264" y="3390"/>
                <a:ext cx="30" cy="30"/>
              </a:xfrm>
              <a:custGeom>
                <a:avLst/>
                <a:gdLst>
                  <a:gd name="T0" fmla="*/ 1 w 59"/>
                  <a:gd name="T1" fmla="*/ 1 h 60"/>
                  <a:gd name="T2" fmla="*/ 1 w 59"/>
                  <a:gd name="T3" fmla="*/ 1 h 60"/>
                  <a:gd name="T4" fmla="*/ 1 w 59"/>
                  <a:gd name="T5" fmla="*/ 1 h 60"/>
                  <a:gd name="T6" fmla="*/ 1 w 59"/>
                  <a:gd name="T7" fmla="*/ 1 h 60"/>
                  <a:gd name="T8" fmla="*/ 1 w 59"/>
                  <a:gd name="T9" fmla="*/ 1 h 60"/>
                  <a:gd name="T10" fmla="*/ 1 w 59"/>
                  <a:gd name="T11" fmla="*/ 1 h 60"/>
                  <a:gd name="T12" fmla="*/ 1 w 59"/>
                  <a:gd name="T13" fmla="*/ 1 h 60"/>
                  <a:gd name="T14" fmla="*/ 1 w 59"/>
                  <a:gd name="T15" fmla="*/ 1 h 60"/>
                  <a:gd name="T16" fmla="*/ 1 w 59"/>
                  <a:gd name="T17" fmla="*/ 0 h 60"/>
                  <a:gd name="T18" fmla="*/ 1 w 59"/>
                  <a:gd name="T19" fmla="*/ 1 h 60"/>
                  <a:gd name="T20" fmla="*/ 1 w 59"/>
                  <a:gd name="T21" fmla="*/ 1 h 60"/>
                  <a:gd name="T22" fmla="*/ 1 w 59"/>
                  <a:gd name="T23" fmla="*/ 1 h 60"/>
                  <a:gd name="T24" fmla="*/ 0 w 59"/>
                  <a:gd name="T25" fmla="*/ 1 h 60"/>
                  <a:gd name="T26" fmla="*/ 1 w 59"/>
                  <a:gd name="T27" fmla="*/ 1 h 60"/>
                  <a:gd name="T28" fmla="*/ 1 w 59"/>
                  <a:gd name="T29" fmla="*/ 1 h 60"/>
                  <a:gd name="T30" fmla="*/ 1 w 59"/>
                  <a:gd name="T31" fmla="*/ 1 h 60"/>
                  <a:gd name="T32" fmla="*/ 1 w 59"/>
                  <a:gd name="T33" fmla="*/ 1 h 60"/>
                  <a:gd name="T34" fmla="*/ 1 w 59"/>
                  <a:gd name="T35" fmla="*/ 1 h 60"/>
                  <a:gd name="T36" fmla="*/ 1 w 59"/>
                  <a:gd name="T37" fmla="*/ 1 h 60"/>
                  <a:gd name="T38" fmla="*/ 1 w 59"/>
                  <a:gd name="T39" fmla="*/ 1 h 60"/>
                  <a:gd name="T40" fmla="*/ 1 w 59"/>
                  <a:gd name="T41" fmla="*/ 1 h 60"/>
                  <a:gd name="T42" fmla="*/ 1 w 59"/>
                  <a:gd name="T43" fmla="*/ 1 h 60"/>
                  <a:gd name="T44" fmla="*/ 1 w 59"/>
                  <a:gd name="T45" fmla="*/ 1 h 60"/>
                  <a:gd name="T46" fmla="*/ 1 w 59"/>
                  <a:gd name="T47" fmla="*/ 1 h 60"/>
                  <a:gd name="T48" fmla="*/ 1 w 59"/>
                  <a:gd name="T49" fmla="*/ 1 h 60"/>
                  <a:gd name="T50" fmla="*/ 1 w 59"/>
                  <a:gd name="T51" fmla="*/ 1 h 60"/>
                  <a:gd name="T52" fmla="*/ 1 w 59"/>
                  <a:gd name="T53" fmla="*/ 1 h 60"/>
                  <a:gd name="T54" fmla="*/ 1 w 59"/>
                  <a:gd name="T55" fmla="*/ 1 h 60"/>
                  <a:gd name="T56" fmla="*/ 1 w 59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6" name="Freeform 264"/>
              <p:cNvSpPr>
                <a:spLocks/>
              </p:cNvSpPr>
              <p:nvPr/>
            </p:nvSpPr>
            <p:spPr bwMode="auto">
              <a:xfrm>
                <a:off x="3272" y="3397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7" name="Freeform 265"/>
              <p:cNvSpPr>
                <a:spLocks/>
              </p:cNvSpPr>
              <p:nvPr/>
            </p:nvSpPr>
            <p:spPr bwMode="auto">
              <a:xfrm>
                <a:off x="3480" y="3319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8" name="Freeform 266"/>
              <p:cNvSpPr>
                <a:spLocks/>
              </p:cNvSpPr>
              <p:nvPr/>
            </p:nvSpPr>
            <p:spPr bwMode="auto">
              <a:xfrm>
                <a:off x="3487" y="3327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9" name="Freeform 267"/>
              <p:cNvSpPr>
                <a:spLocks/>
              </p:cNvSpPr>
              <p:nvPr/>
            </p:nvSpPr>
            <p:spPr bwMode="auto">
              <a:xfrm>
                <a:off x="3586" y="3398"/>
                <a:ext cx="30" cy="30"/>
              </a:xfrm>
              <a:custGeom>
                <a:avLst/>
                <a:gdLst>
                  <a:gd name="T0" fmla="*/ 1 w 60"/>
                  <a:gd name="T1" fmla="*/ 1 h 59"/>
                  <a:gd name="T2" fmla="*/ 1 w 60"/>
                  <a:gd name="T3" fmla="*/ 1 h 59"/>
                  <a:gd name="T4" fmla="*/ 1 w 60"/>
                  <a:gd name="T5" fmla="*/ 1 h 59"/>
                  <a:gd name="T6" fmla="*/ 1 w 60"/>
                  <a:gd name="T7" fmla="*/ 1 h 59"/>
                  <a:gd name="T8" fmla="*/ 1 w 60"/>
                  <a:gd name="T9" fmla="*/ 1 h 59"/>
                  <a:gd name="T10" fmla="*/ 1 w 60"/>
                  <a:gd name="T11" fmla="*/ 1 h 59"/>
                  <a:gd name="T12" fmla="*/ 1 w 60"/>
                  <a:gd name="T13" fmla="*/ 1 h 59"/>
                  <a:gd name="T14" fmla="*/ 1 w 60"/>
                  <a:gd name="T15" fmla="*/ 1 h 59"/>
                  <a:gd name="T16" fmla="*/ 1 w 60"/>
                  <a:gd name="T17" fmla="*/ 0 h 59"/>
                  <a:gd name="T18" fmla="*/ 1 w 60"/>
                  <a:gd name="T19" fmla="*/ 1 h 59"/>
                  <a:gd name="T20" fmla="*/ 1 w 60"/>
                  <a:gd name="T21" fmla="*/ 1 h 59"/>
                  <a:gd name="T22" fmla="*/ 1 w 60"/>
                  <a:gd name="T23" fmla="*/ 1 h 59"/>
                  <a:gd name="T24" fmla="*/ 0 w 60"/>
                  <a:gd name="T25" fmla="*/ 1 h 59"/>
                  <a:gd name="T26" fmla="*/ 1 w 60"/>
                  <a:gd name="T27" fmla="*/ 1 h 59"/>
                  <a:gd name="T28" fmla="*/ 1 w 60"/>
                  <a:gd name="T29" fmla="*/ 1 h 59"/>
                  <a:gd name="T30" fmla="*/ 1 w 60"/>
                  <a:gd name="T31" fmla="*/ 1 h 59"/>
                  <a:gd name="T32" fmla="*/ 1 w 60"/>
                  <a:gd name="T33" fmla="*/ 1 h 59"/>
                  <a:gd name="T34" fmla="*/ 1 w 60"/>
                  <a:gd name="T35" fmla="*/ 1 h 59"/>
                  <a:gd name="T36" fmla="*/ 1 w 60"/>
                  <a:gd name="T37" fmla="*/ 1 h 59"/>
                  <a:gd name="T38" fmla="*/ 1 w 60"/>
                  <a:gd name="T39" fmla="*/ 1 h 59"/>
                  <a:gd name="T40" fmla="*/ 1 w 60"/>
                  <a:gd name="T41" fmla="*/ 1 h 59"/>
                  <a:gd name="T42" fmla="*/ 1 w 60"/>
                  <a:gd name="T43" fmla="*/ 1 h 59"/>
                  <a:gd name="T44" fmla="*/ 1 w 60"/>
                  <a:gd name="T45" fmla="*/ 1 h 59"/>
                  <a:gd name="T46" fmla="*/ 1 w 60"/>
                  <a:gd name="T47" fmla="*/ 1 h 59"/>
                  <a:gd name="T48" fmla="*/ 1 w 60"/>
                  <a:gd name="T49" fmla="*/ 1 h 59"/>
                  <a:gd name="T50" fmla="*/ 1 w 60"/>
                  <a:gd name="T51" fmla="*/ 1 h 59"/>
                  <a:gd name="T52" fmla="*/ 1 w 60"/>
                  <a:gd name="T53" fmla="*/ 1 h 59"/>
                  <a:gd name="T54" fmla="*/ 1 w 60"/>
                  <a:gd name="T55" fmla="*/ 1 h 59"/>
                  <a:gd name="T56" fmla="*/ 1 w 60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0" name="Freeform 268"/>
              <p:cNvSpPr>
                <a:spLocks/>
              </p:cNvSpPr>
              <p:nvPr/>
            </p:nvSpPr>
            <p:spPr bwMode="auto">
              <a:xfrm>
                <a:off x="3594" y="3405"/>
                <a:ext cx="15" cy="15"/>
              </a:xfrm>
              <a:custGeom>
                <a:avLst/>
                <a:gdLst>
                  <a:gd name="T0" fmla="*/ 1 w 30"/>
                  <a:gd name="T1" fmla="*/ 1 h 29"/>
                  <a:gd name="T2" fmla="*/ 1 w 30"/>
                  <a:gd name="T3" fmla="*/ 1 h 29"/>
                  <a:gd name="T4" fmla="*/ 1 w 30"/>
                  <a:gd name="T5" fmla="*/ 1 h 29"/>
                  <a:gd name="T6" fmla="*/ 1 w 30"/>
                  <a:gd name="T7" fmla="*/ 1 h 29"/>
                  <a:gd name="T8" fmla="*/ 1 w 30"/>
                  <a:gd name="T9" fmla="*/ 1 h 29"/>
                  <a:gd name="T10" fmla="*/ 1 w 30"/>
                  <a:gd name="T11" fmla="*/ 1 h 29"/>
                  <a:gd name="T12" fmla="*/ 1 w 30"/>
                  <a:gd name="T13" fmla="*/ 1 h 29"/>
                  <a:gd name="T14" fmla="*/ 0 w 30"/>
                  <a:gd name="T15" fmla="*/ 1 h 29"/>
                  <a:gd name="T16" fmla="*/ 0 w 30"/>
                  <a:gd name="T17" fmla="*/ 1 h 29"/>
                  <a:gd name="T18" fmla="*/ 0 w 30"/>
                  <a:gd name="T19" fmla="*/ 1 h 29"/>
                  <a:gd name="T20" fmla="*/ 1 w 30"/>
                  <a:gd name="T21" fmla="*/ 1 h 29"/>
                  <a:gd name="T22" fmla="*/ 1 w 30"/>
                  <a:gd name="T23" fmla="*/ 1 h 29"/>
                  <a:gd name="T24" fmla="*/ 1 w 30"/>
                  <a:gd name="T25" fmla="*/ 1 h 29"/>
                  <a:gd name="T26" fmla="*/ 1 w 30"/>
                  <a:gd name="T27" fmla="*/ 1 h 29"/>
                  <a:gd name="T28" fmla="*/ 1 w 30"/>
                  <a:gd name="T29" fmla="*/ 1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1 h 29"/>
                  <a:gd name="T38" fmla="*/ 1 w 30"/>
                  <a:gd name="T39" fmla="*/ 1 h 29"/>
                  <a:gd name="T40" fmla="*/ 1 w 30"/>
                  <a:gd name="T41" fmla="*/ 1 h 29"/>
                  <a:gd name="T42" fmla="*/ 1 w 30"/>
                  <a:gd name="T43" fmla="*/ 1 h 29"/>
                  <a:gd name="T44" fmla="*/ 1 w 30"/>
                  <a:gd name="T45" fmla="*/ 1 h 29"/>
                  <a:gd name="T46" fmla="*/ 1 w 30"/>
                  <a:gd name="T47" fmla="*/ 1 h 29"/>
                  <a:gd name="T48" fmla="*/ 1 w 30"/>
                  <a:gd name="T49" fmla="*/ 1 h 29"/>
                  <a:gd name="T50" fmla="*/ 1 w 30"/>
                  <a:gd name="T51" fmla="*/ 1 h 29"/>
                  <a:gd name="T52" fmla="*/ 1 w 30"/>
                  <a:gd name="T53" fmla="*/ 1 h 29"/>
                  <a:gd name="T54" fmla="*/ 1 w 30"/>
                  <a:gd name="T55" fmla="*/ 1 h 29"/>
                  <a:gd name="T56" fmla="*/ 1 w 30"/>
                  <a:gd name="T57" fmla="*/ 1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1" name="Freeform 269"/>
              <p:cNvSpPr>
                <a:spLocks/>
              </p:cNvSpPr>
              <p:nvPr/>
            </p:nvSpPr>
            <p:spPr bwMode="auto">
              <a:xfrm>
                <a:off x="3541" y="3129"/>
                <a:ext cx="30" cy="30"/>
              </a:xfrm>
              <a:custGeom>
                <a:avLst/>
                <a:gdLst>
                  <a:gd name="T0" fmla="*/ 1 w 59"/>
                  <a:gd name="T1" fmla="*/ 1 h 60"/>
                  <a:gd name="T2" fmla="*/ 1 w 59"/>
                  <a:gd name="T3" fmla="*/ 1 h 60"/>
                  <a:gd name="T4" fmla="*/ 1 w 59"/>
                  <a:gd name="T5" fmla="*/ 1 h 60"/>
                  <a:gd name="T6" fmla="*/ 1 w 59"/>
                  <a:gd name="T7" fmla="*/ 1 h 60"/>
                  <a:gd name="T8" fmla="*/ 1 w 59"/>
                  <a:gd name="T9" fmla="*/ 1 h 60"/>
                  <a:gd name="T10" fmla="*/ 1 w 59"/>
                  <a:gd name="T11" fmla="*/ 1 h 60"/>
                  <a:gd name="T12" fmla="*/ 1 w 59"/>
                  <a:gd name="T13" fmla="*/ 1 h 60"/>
                  <a:gd name="T14" fmla="*/ 1 w 59"/>
                  <a:gd name="T15" fmla="*/ 0 h 60"/>
                  <a:gd name="T16" fmla="*/ 1 w 59"/>
                  <a:gd name="T17" fmla="*/ 0 h 60"/>
                  <a:gd name="T18" fmla="*/ 1 w 59"/>
                  <a:gd name="T19" fmla="*/ 1 h 60"/>
                  <a:gd name="T20" fmla="*/ 1 w 59"/>
                  <a:gd name="T21" fmla="*/ 1 h 60"/>
                  <a:gd name="T22" fmla="*/ 1 w 59"/>
                  <a:gd name="T23" fmla="*/ 1 h 60"/>
                  <a:gd name="T24" fmla="*/ 0 w 59"/>
                  <a:gd name="T25" fmla="*/ 1 h 60"/>
                  <a:gd name="T26" fmla="*/ 0 w 59"/>
                  <a:gd name="T27" fmla="*/ 1 h 60"/>
                  <a:gd name="T28" fmla="*/ 1 w 59"/>
                  <a:gd name="T29" fmla="*/ 1 h 60"/>
                  <a:gd name="T30" fmla="*/ 1 w 59"/>
                  <a:gd name="T31" fmla="*/ 1 h 60"/>
                  <a:gd name="T32" fmla="*/ 1 w 59"/>
                  <a:gd name="T33" fmla="*/ 1 h 60"/>
                  <a:gd name="T34" fmla="*/ 1 w 59"/>
                  <a:gd name="T35" fmla="*/ 1 h 60"/>
                  <a:gd name="T36" fmla="*/ 1 w 59"/>
                  <a:gd name="T37" fmla="*/ 1 h 60"/>
                  <a:gd name="T38" fmla="*/ 1 w 59"/>
                  <a:gd name="T39" fmla="*/ 1 h 60"/>
                  <a:gd name="T40" fmla="*/ 1 w 59"/>
                  <a:gd name="T41" fmla="*/ 1 h 60"/>
                  <a:gd name="T42" fmla="*/ 1 w 59"/>
                  <a:gd name="T43" fmla="*/ 1 h 60"/>
                  <a:gd name="T44" fmla="*/ 1 w 59"/>
                  <a:gd name="T45" fmla="*/ 1 h 60"/>
                  <a:gd name="T46" fmla="*/ 1 w 59"/>
                  <a:gd name="T47" fmla="*/ 1 h 60"/>
                  <a:gd name="T48" fmla="*/ 1 w 59"/>
                  <a:gd name="T49" fmla="*/ 1 h 60"/>
                  <a:gd name="T50" fmla="*/ 1 w 59"/>
                  <a:gd name="T51" fmla="*/ 1 h 60"/>
                  <a:gd name="T52" fmla="*/ 1 w 59"/>
                  <a:gd name="T53" fmla="*/ 1 h 60"/>
                  <a:gd name="T54" fmla="*/ 1 w 59"/>
                  <a:gd name="T55" fmla="*/ 1 h 60"/>
                  <a:gd name="T56" fmla="*/ 1 w 59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2" name="Freeform 270"/>
              <p:cNvSpPr>
                <a:spLocks/>
              </p:cNvSpPr>
              <p:nvPr/>
            </p:nvSpPr>
            <p:spPr bwMode="auto">
              <a:xfrm>
                <a:off x="3549" y="3136"/>
                <a:ext cx="14" cy="15"/>
              </a:xfrm>
              <a:custGeom>
                <a:avLst/>
                <a:gdLst>
                  <a:gd name="T0" fmla="*/ 0 w 29"/>
                  <a:gd name="T1" fmla="*/ 1 h 28"/>
                  <a:gd name="T2" fmla="*/ 0 w 29"/>
                  <a:gd name="T3" fmla="*/ 1 h 28"/>
                  <a:gd name="T4" fmla="*/ 0 w 29"/>
                  <a:gd name="T5" fmla="*/ 1 h 28"/>
                  <a:gd name="T6" fmla="*/ 0 w 29"/>
                  <a:gd name="T7" fmla="*/ 1 h 28"/>
                  <a:gd name="T8" fmla="*/ 0 w 29"/>
                  <a:gd name="T9" fmla="*/ 1 h 28"/>
                  <a:gd name="T10" fmla="*/ 0 w 29"/>
                  <a:gd name="T11" fmla="*/ 1 h 28"/>
                  <a:gd name="T12" fmla="*/ 0 w 29"/>
                  <a:gd name="T13" fmla="*/ 1 h 28"/>
                  <a:gd name="T14" fmla="*/ 0 w 29"/>
                  <a:gd name="T15" fmla="*/ 1 h 28"/>
                  <a:gd name="T16" fmla="*/ 0 w 29"/>
                  <a:gd name="T17" fmla="*/ 1 h 28"/>
                  <a:gd name="T18" fmla="*/ 0 w 29"/>
                  <a:gd name="T19" fmla="*/ 1 h 28"/>
                  <a:gd name="T20" fmla="*/ 0 w 29"/>
                  <a:gd name="T21" fmla="*/ 1 h 28"/>
                  <a:gd name="T22" fmla="*/ 0 w 29"/>
                  <a:gd name="T23" fmla="*/ 1 h 28"/>
                  <a:gd name="T24" fmla="*/ 0 w 29"/>
                  <a:gd name="T25" fmla="*/ 1 h 28"/>
                  <a:gd name="T26" fmla="*/ 0 w 29"/>
                  <a:gd name="T27" fmla="*/ 1 h 28"/>
                  <a:gd name="T28" fmla="*/ 0 w 29"/>
                  <a:gd name="T29" fmla="*/ 1 h 28"/>
                  <a:gd name="T30" fmla="*/ 0 w 29"/>
                  <a:gd name="T31" fmla="*/ 0 h 28"/>
                  <a:gd name="T32" fmla="*/ 0 w 29"/>
                  <a:gd name="T33" fmla="*/ 0 h 28"/>
                  <a:gd name="T34" fmla="*/ 0 w 29"/>
                  <a:gd name="T35" fmla="*/ 0 h 28"/>
                  <a:gd name="T36" fmla="*/ 0 w 29"/>
                  <a:gd name="T37" fmla="*/ 1 h 28"/>
                  <a:gd name="T38" fmla="*/ 0 w 29"/>
                  <a:gd name="T39" fmla="*/ 1 h 28"/>
                  <a:gd name="T40" fmla="*/ 0 w 29"/>
                  <a:gd name="T41" fmla="*/ 1 h 28"/>
                  <a:gd name="T42" fmla="*/ 0 w 29"/>
                  <a:gd name="T43" fmla="*/ 1 h 28"/>
                  <a:gd name="T44" fmla="*/ 0 w 29"/>
                  <a:gd name="T45" fmla="*/ 1 h 28"/>
                  <a:gd name="T46" fmla="*/ 0 w 29"/>
                  <a:gd name="T47" fmla="*/ 1 h 28"/>
                  <a:gd name="T48" fmla="*/ 0 w 29"/>
                  <a:gd name="T49" fmla="*/ 1 h 28"/>
                  <a:gd name="T50" fmla="*/ 0 w 29"/>
                  <a:gd name="T51" fmla="*/ 1 h 28"/>
                  <a:gd name="T52" fmla="*/ 0 w 29"/>
                  <a:gd name="T53" fmla="*/ 1 h 28"/>
                  <a:gd name="T54" fmla="*/ 0 w 29"/>
                  <a:gd name="T55" fmla="*/ 1 h 28"/>
                  <a:gd name="T56" fmla="*/ 0 w 29"/>
                  <a:gd name="T57" fmla="*/ 1 h 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3" name="Freeform 271"/>
              <p:cNvSpPr>
                <a:spLocks/>
              </p:cNvSpPr>
              <p:nvPr/>
            </p:nvSpPr>
            <p:spPr bwMode="auto">
              <a:xfrm>
                <a:off x="3696" y="3110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4" name="Freeform 272"/>
              <p:cNvSpPr>
                <a:spLocks/>
              </p:cNvSpPr>
              <p:nvPr/>
            </p:nvSpPr>
            <p:spPr bwMode="auto">
              <a:xfrm>
                <a:off x="3703" y="3117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5" name="Freeform 273"/>
              <p:cNvSpPr>
                <a:spLocks/>
              </p:cNvSpPr>
              <p:nvPr/>
            </p:nvSpPr>
            <p:spPr bwMode="auto">
              <a:xfrm>
                <a:off x="3669" y="3257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6" name="Freeform 274"/>
              <p:cNvSpPr>
                <a:spLocks/>
              </p:cNvSpPr>
              <p:nvPr/>
            </p:nvSpPr>
            <p:spPr bwMode="auto">
              <a:xfrm>
                <a:off x="3677" y="3264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7" name="Freeform 275"/>
              <p:cNvSpPr>
                <a:spLocks/>
              </p:cNvSpPr>
              <p:nvPr/>
            </p:nvSpPr>
            <p:spPr bwMode="auto">
              <a:xfrm>
                <a:off x="3693" y="3382"/>
                <a:ext cx="30" cy="30"/>
              </a:xfrm>
              <a:custGeom>
                <a:avLst/>
                <a:gdLst>
                  <a:gd name="T0" fmla="*/ 1 w 58"/>
                  <a:gd name="T1" fmla="*/ 1 h 59"/>
                  <a:gd name="T2" fmla="*/ 1 w 58"/>
                  <a:gd name="T3" fmla="*/ 1 h 59"/>
                  <a:gd name="T4" fmla="*/ 1 w 58"/>
                  <a:gd name="T5" fmla="*/ 1 h 59"/>
                  <a:gd name="T6" fmla="*/ 1 w 58"/>
                  <a:gd name="T7" fmla="*/ 1 h 59"/>
                  <a:gd name="T8" fmla="*/ 1 w 58"/>
                  <a:gd name="T9" fmla="*/ 1 h 59"/>
                  <a:gd name="T10" fmla="*/ 1 w 58"/>
                  <a:gd name="T11" fmla="*/ 1 h 59"/>
                  <a:gd name="T12" fmla="*/ 1 w 58"/>
                  <a:gd name="T13" fmla="*/ 1 h 59"/>
                  <a:gd name="T14" fmla="*/ 1 w 58"/>
                  <a:gd name="T15" fmla="*/ 0 h 59"/>
                  <a:gd name="T16" fmla="*/ 1 w 58"/>
                  <a:gd name="T17" fmla="*/ 0 h 59"/>
                  <a:gd name="T18" fmla="*/ 1 w 58"/>
                  <a:gd name="T19" fmla="*/ 1 h 59"/>
                  <a:gd name="T20" fmla="*/ 1 w 58"/>
                  <a:gd name="T21" fmla="*/ 1 h 59"/>
                  <a:gd name="T22" fmla="*/ 1 w 58"/>
                  <a:gd name="T23" fmla="*/ 1 h 59"/>
                  <a:gd name="T24" fmla="*/ 0 w 58"/>
                  <a:gd name="T25" fmla="*/ 1 h 59"/>
                  <a:gd name="T26" fmla="*/ 0 w 58"/>
                  <a:gd name="T27" fmla="*/ 1 h 59"/>
                  <a:gd name="T28" fmla="*/ 1 w 58"/>
                  <a:gd name="T29" fmla="*/ 1 h 59"/>
                  <a:gd name="T30" fmla="*/ 1 w 58"/>
                  <a:gd name="T31" fmla="*/ 1 h 59"/>
                  <a:gd name="T32" fmla="*/ 1 w 58"/>
                  <a:gd name="T33" fmla="*/ 1 h 59"/>
                  <a:gd name="T34" fmla="*/ 1 w 58"/>
                  <a:gd name="T35" fmla="*/ 1 h 59"/>
                  <a:gd name="T36" fmla="*/ 1 w 58"/>
                  <a:gd name="T37" fmla="*/ 1 h 59"/>
                  <a:gd name="T38" fmla="*/ 1 w 58"/>
                  <a:gd name="T39" fmla="*/ 1 h 59"/>
                  <a:gd name="T40" fmla="*/ 1 w 58"/>
                  <a:gd name="T41" fmla="*/ 1 h 59"/>
                  <a:gd name="T42" fmla="*/ 1 w 58"/>
                  <a:gd name="T43" fmla="*/ 1 h 59"/>
                  <a:gd name="T44" fmla="*/ 1 w 58"/>
                  <a:gd name="T45" fmla="*/ 1 h 59"/>
                  <a:gd name="T46" fmla="*/ 1 w 58"/>
                  <a:gd name="T47" fmla="*/ 1 h 59"/>
                  <a:gd name="T48" fmla="*/ 1 w 58"/>
                  <a:gd name="T49" fmla="*/ 1 h 59"/>
                  <a:gd name="T50" fmla="*/ 1 w 58"/>
                  <a:gd name="T51" fmla="*/ 1 h 59"/>
                  <a:gd name="T52" fmla="*/ 1 w 58"/>
                  <a:gd name="T53" fmla="*/ 1 h 59"/>
                  <a:gd name="T54" fmla="*/ 1 w 58"/>
                  <a:gd name="T55" fmla="*/ 1 h 59"/>
                  <a:gd name="T56" fmla="*/ 1 w 58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8" name="Freeform 276"/>
              <p:cNvSpPr>
                <a:spLocks/>
              </p:cNvSpPr>
              <p:nvPr/>
            </p:nvSpPr>
            <p:spPr bwMode="auto">
              <a:xfrm>
                <a:off x="3701" y="3390"/>
                <a:ext cx="14" cy="14"/>
              </a:xfrm>
              <a:custGeom>
                <a:avLst/>
                <a:gdLst>
                  <a:gd name="T0" fmla="*/ 1 w 28"/>
                  <a:gd name="T1" fmla="*/ 0 h 29"/>
                  <a:gd name="T2" fmla="*/ 1 w 28"/>
                  <a:gd name="T3" fmla="*/ 0 h 29"/>
                  <a:gd name="T4" fmla="*/ 1 w 28"/>
                  <a:gd name="T5" fmla="*/ 0 h 29"/>
                  <a:gd name="T6" fmla="*/ 1 w 28"/>
                  <a:gd name="T7" fmla="*/ 0 h 29"/>
                  <a:gd name="T8" fmla="*/ 1 w 28"/>
                  <a:gd name="T9" fmla="*/ 0 h 29"/>
                  <a:gd name="T10" fmla="*/ 1 w 28"/>
                  <a:gd name="T11" fmla="*/ 0 h 29"/>
                  <a:gd name="T12" fmla="*/ 1 w 28"/>
                  <a:gd name="T13" fmla="*/ 0 h 29"/>
                  <a:gd name="T14" fmla="*/ 0 w 28"/>
                  <a:gd name="T15" fmla="*/ 0 h 29"/>
                  <a:gd name="T16" fmla="*/ 0 w 28"/>
                  <a:gd name="T17" fmla="*/ 0 h 29"/>
                  <a:gd name="T18" fmla="*/ 0 w 28"/>
                  <a:gd name="T19" fmla="*/ 0 h 29"/>
                  <a:gd name="T20" fmla="*/ 1 w 28"/>
                  <a:gd name="T21" fmla="*/ 0 h 29"/>
                  <a:gd name="T22" fmla="*/ 1 w 28"/>
                  <a:gd name="T23" fmla="*/ 0 h 29"/>
                  <a:gd name="T24" fmla="*/ 1 w 28"/>
                  <a:gd name="T25" fmla="*/ 0 h 29"/>
                  <a:gd name="T26" fmla="*/ 1 w 28"/>
                  <a:gd name="T27" fmla="*/ 0 h 29"/>
                  <a:gd name="T28" fmla="*/ 1 w 28"/>
                  <a:gd name="T29" fmla="*/ 0 h 29"/>
                  <a:gd name="T30" fmla="*/ 1 w 28"/>
                  <a:gd name="T31" fmla="*/ 0 h 29"/>
                  <a:gd name="T32" fmla="*/ 1 w 28"/>
                  <a:gd name="T33" fmla="*/ 0 h 29"/>
                  <a:gd name="T34" fmla="*/ 1 w 28"/>
                  <a:gd name="T35" fmla="*/ 0 h 29"/>
                  <a:gd name="T36" fmla="*/ 1 w 28"/>
                  <a:gd name="T37" fmla="*/ 0 h 29"/>
                  <a:gd name="T38" fmla="*/ 1 w 28"/>
                  <a:gd name="T39" fmla="*/ 0 h 29"/>
                  <a:gd name="T40" fmla="*/ 1 w 28"/>
                  <a:gd name="T41" fmla="*/ 0 h 29"/>
                  <a:gd name="T42" fmla="*/ 1 w 28"/>
                  <a:gd name="T43" fmla="*/ 0 h 29"/>
                  <a:gd name="T44" fmla="*/ 1 w 28"/>
                  <a:gd name="T45" fmla="*/ 0 h 29"/>
                  <a:gd name="T46" fmla="*/ 1 w 28"/>
                  <a:gd name="T47" fmla="*/ 0 h 29"/>
                  <a:gd name="T48" fmla="*/ 1 w 28"/>
                  <a:gd name="T49" fmla="*/ 0 h 29"/>
                  <a:gd name="T50" fmla="*/ 1 w 28"/>
                  <a:gd name="T51" fmla="*/ 0 h 29"/>
                  <a:gd name="T52" fmla="*/ 1 w 28"/>
                  <a:gd name="T53" fmla="*/ 0 h 29"/>
                  <a:gd name="T54" fmla="*/ 1 w 28"/>
                  <a:gd name="T55" fmla="*/ 0 h 29"/>
                  <a:gd name="T56" fmla="*/ 1 w 28"/>
                  <a:gd name="T57" fmla="*/ 0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9" name="Freeform 277"/>
              <p:cNvSpPr>
                <a:spLocks/>
              </p:cNvSpPr>
              <p:nvPr/>
            </p:nvSpPr>
            <p:spPr bwMode="auto">
              <a:xfrm>
                <a:off x="3842" y="3409"/>
                <a:ext cx="30" cy="30"/>
              </a:xfrm>
              <a:custGeom>
                <a:avLst/>
                <a:gdLst>
                  <a:gd name="T0" fmla="*/ 1 w 60"/>
                  <a:gd name="T1" fmla="*/ 1 h 58"/>
                  <a:gd name="T2" fmla="*/ 1 w 60"/>
                  <a:gd name="T3" fmla="*/ 1 h 58"/>
                  <a:gd name="T4" fmla="*/ 1 w 60"/>
                  <a:gd name="T5" fmla="*/ 1 h 58"/>
                  <a:gd name="T6" fmla="*/ 1 w 60"/>
                  <a:gd name="T7" fmla="*/ 1 h 58"/>
                  <a:gd name="T8" fmla="*/ 1 w 60"/>
                  <a:gd name="T9" fmla="*/ 1 h 58"/>
                  <a:gd name="T10" fmla="*/ 1 w 60"/>
                  <a:gd name="T11" fmla="*/ 1 h 58"/>
                  <a:gd name="T12" fmla="*/ 1 w 60"/>
                  <a:gd name="T13" fmla="*/ 1 h 58"/>
                  <a:gd name="T14" fmla="*/ 1 w 60"/>
                  <a:gd name="T15" fmla="*/ 0 h 58"/>
                  <a:gd name="T16" fmla="*/ 1 w 60"/>
                  <a:gd name="T17" fmla="*/ 0 h 58"/>
                  <a:gd name="T18" fmla="*/ 1 w 60"/>
                  <a:gd name="T19" fmla="*/ 1 h 58"/>
                  <a:gd name="T20" fmla="*/ 1 w 60"/>
                  <a:gd name="T21" fmla="*/ 1 h 58"/>
                  <a:gd name="T22" fmla="*/ 1 w 60"/>
                  <a:gd name="T23" fmla="*/ 1 h 58"/>
                  <a:gd name="T24" fmla="*/ 0 w 60"/>
                  <a:gd name="T25" fmla="*/ 1 h 58"/>
                  <a:gd name="T26" fmla="*/ 1 w 60"/>
                  <a:gd name="T27" fmla="*/ 1 h 58"/>
                  <a:gd name="T28" fmla="*/ 1 w 60"/>
                  <a:gd name="T29" fmla="*/ 1 h 58"/>
                  <a:gd name="T30" fmla="*/ 1 w 60"/>
                  <a:gd name="T31" fmla="*/ 1 h 58"/>
                  <a:gd name="T32" fmla="*/ 1 w 60"/>
                  <a:gd name="T33" fmla="*/ 1 h 58"/>
                  <a:gd name="T34" fmla="*/ 1 w 60"/>
                  <a:gd name="T35" fmla="*/ 1 h 58"/>
                  <a:gd name="T36" fmla="*/ 1 w 60"/>
                  <a:gd name="T37" fmla="*/ 1 h 58"/>
                  <a:gd name="T38" fmla="*/ 1 w 60"/>
                  <a:gd name="T39" fmla="*/ 1 h 58"/>
                  <a:gd name="T40" fmla="*/ 1 w 60"/>
                  <a:gd name="T41" fmla="*/ 1 h 58"/>
                  <a:gd name="T42" fmla="*/ 1 w 60"/>
                  <a:gd name="T43" fmla="*/ 1 h 58"/>
                  <a:gd name="T44" fmla="*/ 1 w 60"/>
                  <a:gd name="T45" fmla="*/ 1 h 58"/>
                  <a:gd name="T46" fmla="*/ 1 w 60"/>
                  <a:gd name="T47" fmla="*/ 1 h 58"/>
                  <a:gd name="T48" fmla="*/ 1 w 60"/>
                  <a:gd name="T49" fmla="*/ 1 h 58"/>
                  <a:gd name="T50" fmla="*/ 1 w 60"/>
                  <a:gd name="T51" fmla="*/ 1 h 58"/>
                  <a:gd name="T52" fmla="*/ 1 w 60"/>
                  <a:gd name="T53" fmla="*/ 1 h 58"/>
                  <a:gd name="T54" fmla="*/ 1 w 60"/>
                  <a:gd name="T55" fmla="*/ 1 h 58"/>
                  <a:gd name="T56" fmla="*/ 1 w 60"/>
                  <a:gd name="T57" fmla="*/ 1 h 5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0" name="Freeform 278"/>
              <p:cNvSpPr>
                <a:spLocks/>
              </p:cNvSpPr>
              <p:nvPr/>
            </p:nvSpPr>
            <p:spPr bwMode="auto">
              <a:xfrm>
                <a:off x="3850" y="3417"/>
                <a:ext cx="15" cy="14"/>
              </a:xfrm>
              <a:custGeom>
                <a:avLst/>
                <a:gdLst>
                  <a:gd name="T0" fmla="*/ 1 w 30"/>
                  <a:gd name="T1" fmla="*/ 1 h 28"/>
                  <a:gd name="T2" fmla="*/ 1 w 30"/>
                  <a:gd name="T3" fmla="*/ 1 h 28"/>
                  <a:gd name="T4" fmla="*/ 1 w 30"/>
                  <a:gd name="T5" fmla="*/ 1 h 28"/>
                  <a:gd name="T6" fmla="*/ 1 w 30"/>
                  <a:gd name="T7" fmla="*/ 1 h 28"/>
                  <a:gd name="T8" fmla="*/ 1 w 30"/>
                  <a:gd name="T9" fmla="*/ 1 h 28"/>
                  <a:gd name="T10" fmla="*/ 1 w 30"/>
                  <a:gd name="T11" fmla="*/ 1 h 28"/>
                  <a:gd name="T12" fmla="*/ 1 w 30"/>
                  <a:gd name="T13" fmla="*/ 1 h 28"/>
                  <a:gd name="T14" fmla="*/ 0 w 30"/>
                  <a:gd name="T15" fmla="*/ 1 h 28"/>
                  <a:gd name="T16" fmla="*/ 0 w 30"/>
                  <a:gd name="T17" fmla="*/ 1 h 28"/>
                  <a:gd name="T18" fmla="*/ 0 w 30"/>
                  <a:gd name="T19" fmla="*/ 1 h 28"/>
                  <a:gd name="T20" fmla="*/ 1 w 30"/>
                  <a:gd name="T21" fmla="*/ 1 h 28"/>
                  <a:gd name="T22" fmla="*/ 1 w 30"/>
                  <a:gd name="T23" fmla="*/ 1 h 28"/>
                  <a:gd name="T24" fmla="*/ 1 w 30"/>
                  <a:gd name="T25" fmla="*/ 1 h 28"/>
                  <a:gd name="T26" fmla="*/ 1 w 30"/>
                  <a:gd name="T27" fmla="*/ 1 h 28"/>
                  <a:gd name="T28" fmla="*/ 1 w 30"/>
                  <a:gd name="T29" fmla="*/ 1 h 28"/>
                  <a:gd name="T30" fmla="*/ 1 w 30"/>
                  <a:gd name="T31" fmla="*/ 0 h 28"/>
                  <a:gd name="T32" fmla="*/ 1 w 30"/>
                  <a:gd name="T33" fmla="*/ 0 h 28"/>
                  <a:gd name="T34" fmla="*/ 1 w 30"/>
                  <a:gd name="T35" fmla="*/ 0 h 28"/>
                  <a:gd name="T36" fmla="*/ 1 w 30"/>
                  <a:gd name="T37" fmla="*/ 1 h 28"/>
                  <a:gd name="T38" fmla="*/ 1 w 30"/>
                  <a:gd name="T39" fmla="*/ 1 h 28"/>
                  <a:gd name="T40" fmla="*/ 1 w 30"/>
                  <a:gd name="T41" fmla="*/ 1 h 28"/>
                  <a:gd name="T42" fmla="*/ 1 w 30"/>
                  <a:gd name="T43" fmla="*/ 1 h 28"/>
                  <a:gd name="T44" fmla="*/ 1 w 30"/>
                  <a:gd name="T45" fmla="*/ 1 h 28"/>
                  <a:gd name="T46" fmla="*/ 1 w 30"/>
                  <a:gd name="T47" fmla="*/ 1 h 28"/>
                  <a:gd name="T48" fmla="*/ 1 w 30"/>
                  <a:gd name="T49" fmla="*/ 1 h 28"/>
                  <a:gd name="T50" fmla="*/ 1 w 30"/>
                  <a:gd name="T51" fmla="*/ 1 h 28"/>
                  <a:gd name="T52" fmla="*/ 1 w 30"/>
                  <a:gd name="T53" fmla="*/ 1 h 28"/>
                  <a:gd name="T54" fmla="*/ 1 w 30"/>
                  <a:gd name="T55" fmla="*/ 1 h 28"/>
                  <a:gd name="T56" fmla="*/ 1 w 30"/>
                  <a:gd name="T57" fmla="*/ 1 h 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1" name="Freeform 279"/>
              <p:cNvSpPr>
                <a:spLocks/>
              </p:cNvSpPr>
              <p:nvPr/>
            </p:nvSpPr>
            <p:spPr bwMode="auto">
              <a:xfrm>
                <a:off x="3869" y="3310"/>
                <a:ext cx="30" cy="30"/>
              </a:xfrm>
              <a:custGeom>
                <a:avLst/>
                <a:gdLst>
                  <a:gd name="T0" fmla="*/ 1 w 60"/>
                  <a:gd name="T1" fmla="*/ 1 h 59"/>
                  <a:gd name="T2" fmla="*/ 1 w 60"/>
                  <a:gd name="T3" fmla="*/ 1 h 59"/>
                  <a:gd name="T4" fmla="*/ 1 w 60"/>
                  <a:gd name="T5" fmla="*/ 1 h 59"/>
                  <a:gd name="T6" fmla="*/ 1 w 60"/>
                  <a:gd name="T7" fmla="*/ 1 h 59"/>
                  <a:gd name="T8" fmla="*/ 1 w 60"/>
                  <a:gd name="T9" fmla="*/ 1 h 59"/>
                  <a:gd name="T10" fmla="*/ 1 w 60"/>
                  <a:gd name="T11" fmla="*/ 1 h 59"/>
                  <a:gd name="T12" fmla="*/ 1 w 60"/>
                  <a:gd name="T13" fmla="*/ 1 h 59"/>
                  <a:gd name="T14" fmla="*/ 1 w 60"/>
                  <a:gd name="T15" fmla="*/ 0 h 59"/>
                  <a:gd name="T16" fmla="*/ 1 w 60"/>
                  <a:gd name="T17" fmla="*/ 0 h 59"/>
                  <a:gd name="T18" fmla="*/ 1 w 60"/>
                  <a:gd name="T19" fmla="*/ 1 h 59"/>
                  <a:gd name="T20" fmla="*/ 1 w 60"/>
                  <a:gd name="T21" fmla="*/ 1 h 59"/>
                  <a:gd name="T22" fmla="*/ 1 w 60"/>
                  <a:gd name="T23" fmla="*/ 1 h 59"/>
                  <a:gd name="T24" fmla="*/ 0 w 60"/>
                  <a:gd name="T25" fmla="*/ 1 h 59"/>
                  <a:gd name="T26" fmla="*/ 1 w 60"/>
                  <a:gd name="T27" fmla="*/ 1 h 59"/>
                  <a:gd name="T28" fmla="*/ 1 w 60"/>
                  <a:gd name="T29" fmla="*/ 1 h 59"/>
                  <a:gd name="T30" fmla="*/ 1 w 60"/>
                  <a:gd name="T31" fmla="*/ 1 h 59"/>
                  <a:gd name="T32" fmla="*/ 1 w 60"/>
                  <a:gd name="T33" fmla="*/ 1 h 59"/>
                  <a:gd name="T34" fmla="*/ 1 w 60"/>
                  <a:gd name="T35" fmla="*/ 1 h 59"/>
                  <a:gd name="T36" fmla="*/ 1 w 60"/>
                  <a:gd name="T37" fmla="*/ 1 h 59"/>
                  <a:gd name="T38" fmla="*/ 1 w 60"/>
                  <a:gd name="T39" fmla="*/ 1 h 59"/>
                  <a:gd name="T40" fmla="*/ 1 w 60"/>
                  <a:gd name="T41" fmla="*/ 1 h 59"/>
                  <a:gd name="T42" fmla="*/ 1 w 60"/>
                  <a:gd name="T43" fmla="*/ 1 h 59"/>
                  <a:gd name="T44" fmla="*/ 1 w 60"/>
                  <a:gd name="T45" fmla="*/ 1 h 59"/>
                  <a:gd name="T46" fmla="*/ 1 w 60"/>
                  <a:gd name="T47" fmla="*/ 1 h 59"/>
                  <a:gd name="T48" fmla="*/ 1 w 60"/>
                  <a:gd name="T49" fmla="*/ 1 h 59"/>
                  <a:gd name="T50" fmla="*/ 1 w 60"/>
                  <a:gd name="T51" fmla="*/ 1 h 59"/>
                  <a:gd name="T52" fmla="*/ 1 w 60"/>
                  <a:gd name="T53" fmla="*/ 1 h 59"/>
                  <a:gd name="T54" fmla="*/ 1 w 60"/>
                  <a:gd name="T55" fmla="*/ 1 h 59"/>
                  <a:gd name="T56" fmla="*/ 1 w 60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2" name="Freeform 280"/>
              <p:cNvSpPr>
                <a:spLocks/>
              </p:cNvSpPr>
              <p:nvPr/>
            </p:nvSpPr>
            <p:spPr bwMode="auto">
              <a:xfrm>
                <a:off x="3876" y="3318"/>
                <a:ext cx="15" cy="14"/>
              </a:xfrm>
              <a:custGeom>
                <a:avLst/>
                <a:gdLst>
                  <a:gd name="T0" fmla="*/ 1 w 30"/>
                  <a:gd name="T1" fmla="*/ 0 h 29"/>
                  <a:gd name="T2" fmla="*/ 1 w 30"/>
                  <a:gd name="T3" fmla="*/ 0 h 29"/>
                  <a:gd name="T4" fmla="*/ 1 w 30"/>
                  <a:gd name="T5" fmla="*/ 0 h 29"/>
                  <a:gd name="T6" fmla="*/ 1 w 30"/>
                  <a:gd name="T7" fmla="*/ 0 h 29"/>
                  <a:gd name="T8" fmla="*/ 1 w 30"/>
                  <a:gd name="T9" fmla="*/ 0 h 29"/>
                  <a:gd name="T10" fmla="*/ 1 w 30"/>
                  <a:gd name="T11" fmla="*/ 0 h 29"/>
                  <a:gd name="T12" fmla="*/ 1 w 30"/>
                  <a:gd name="T13" fmla="*/ 0 h 29"/>
                  <a:gd name="T14" fmla="*/ 0 w 30"/>
                  <a:gd name="T15" fmla="*/ 0 h 29"/>
                  <a:gd name="T16" fmla="*/ 0 w 30"/>
                  <a:gd name="T17" fmla="*/ 0 h 29"/>
                  <a:gd name="T18" fmla="*/ 0 w 30"/>
                  <a:gd name="T19" fmla="*/ 0 h 29"/>
                  <a:gd name="T20" fmla="*/ 1 w 30"/>
                  <a:gd name="T21" fmla="*/ 0 h 29"/>
                  <a:gd name="T22" fmla="*/ 1 w 30"/>
                  <a:gd name="T23" fmla="*/ 0 h 29"/>
                  <a:gd name="T24" fmla="*/ 1 w 30"/>
                  <a:gd name="T25" fmla="*/ 0 h 29"/>
                  <a:gd name="T26" fmla="*/ 1 w 30"/>
                  <a:gd name="T27" fmla="*/ 0 h 29"/>
                  <a:gd name="T28" fmla="*/ 1 w 30"/>
                  <a:gd name="T29" fmla="*/ 0 h 29"/>
                  <a:gd name="T30" fmla="*/ 1 w 30"/>
                  <a:gd name="T31" fmla="*/ 0 h 29"/>
                  <a:gd name="T32" fmla="*/ 1 w 30"/>
                  <a:gd name="T33" fmla="*/ 0 h 29"/>
                  <a:gd name="T34" fmla="*/ 1 w 30"/>
                  <a:gd name="T35" fmla="*/ 0 h 29"/>
                  <a:gd name="T36" fmla="*/ 1 w 30"/>
                  <a:gd name="T37" fmla="*/ 0 h 29"/>
                  <a:gd name="T38" fmla="*/ 1 w 30"/>
                  <a:gd name="T39" fmla="*/ 0 h 29"/>
                  <a:gd name="T40" fmla="*/ 1 w 30"/>
                  <a:gd name="T41" fmla="*/ 0 h 29"/>
                  <a:gd name="T42" fmla="*/ 1 w 30"/>
                  <a:gd name="T43" fmla="*/ 0 h 29"/>
                  <a:gd name="T44" fmla="*/ 1 w 30"/>
                  <a:gd name="T45" fmla="*/ 0 h 29"/>
                  <a:gd name="T46" fmla="*/ 1 w 30"/>
                  <a:gd name="T47" fmla="*/ 0 h 29"/>
                  <a:gd name="T48" fmla="*/ 1 w 30"/>
                  <a:gd name="T49" fmla="*/ 0 h 29"/>
                  <a:gd name="T50" fmla="*/ 1 w 30"/>
                  <a:gd name="T51" fmla="*/ 0 h 29"/>
                  <a:gd name="T52" fmla="*/ 1 w 30"/>
                  <a:gd name="T53" fmla="*/ 0 h 29"/>
                  <a:gd name="T54" fmla="*/ 1 w 30"/>
                  <a:gd name="T55" fmla="*/ 0 h 29"/>
                  <a:gd name="T56" fmla="*/ 1 w 30"/>
                  <a:gd name="T57" fmla="*/ 0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3" name="Freeform 281"/>
              <p:cNvSpPr>
                <a:spLocks/>
              </p:cNvSpPr>
              <p:nvPr/>
            </p:nvSpPr>
            <p:spPr bwMode="auto">
              <a:xfrm>
                <a:off x="3869" y="3182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4" name="Freeform 282"/>
              <p:cNvSpPr>
                <a:spLocks/>
              </p:cNvSpPr>
              <p:nvPr/>
            </p:nvSpPr>
            <p:spPr bwMode="auto">
              <a:xfrm>
                <a:off x="3876" y="3189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5" name="Freeform 283"/>
              <p:cNvSpPr>
                <a:spLocks/>
              </p:cNvSpPr>
              <p:nvPr/>
            </p:nvSpPr>
            <p:spPr bwMode="auto">
              <a:xfrm>
                <a:off x="2809" y="3310"/>
                <a:ext cx="29" cy="30"/>
              </a:xfrm>
              <a:custGeom>
                <a:avLst/>
                <a:gdLst>
                  <a:gd name="T0" fmla="*/ 1 w 58"/>
                  <a:gd name="T1" fmla="*/ 1 h 59"/>
                  <a:gd name="T2" fmla="*/ 1 w 58"/>
                  <a:gd name="T3" fmla="*/ 1 h 59"/>
                  <a:gd name="T4" fmla="*/ 1 w 58"/>
                  <a:gd name="T5" fmla="*/ 1 h 59"/>
                  <a:gd name="T6" fmla="*/ 1 w 58"/>
                  <a:gd name="T7" fmla="*/ 1 h 59"/>
                  <a:gd name="T8" fmla="*/ 1 w 58"/>
                  <a:gd name="T9" fmla="*/ 1 h 59"/>
                  <a:gd name="T10" fmla="*/ 1 w 58"/>
                  <a:gd name="T11" fmla="*/ 1 h 59"/>
                  <a:gd name="T12" fmla="*/ 1 w 58"/>
                  <a:gd name="T13" fmla="*/ 1 h 59"/>
                  <a:gd name="T14" fmla="*/ 1 w 58"/>
                  <a:gd name="T15" fmla="*/ 0 h 59"/>
                  <a:gd name="T16" fmla="*/ 1 w 58"/>
                  <a:gd name="T17" fmla="*/ 0 h 59"/>
                  <a:gd name="T18" fmla="*/ 1 w 58"/>
                  <a:gd name="T19" fmla="*/ 1 h 59"/>
                  <a:gd name="T20" fmla="*/ 1 w 58"/>
                  <a:gd name="T21" fmla="*/ 1 h 59"/>
                  <a:gd name="T22" fmla="*/ 1 w 58"/>
                  <a:gd name="T23" fmla="*/ 1 h 59"/>
                  <a:gd name="T24" fmla="*/ 0 w 58"/>
                  <a:gd name="T25" fmla="*/ 1 h 59"/>
                  <a:gd name="T26" fmla="*/ 0 w 58"/>
                  <a:gd name="T27" fmla="*/ 1 h 59"/>
                  <a:gd name="T28" fmla="*/ 1 w 58"/>
                  <a:gd name="T29" fmla="*/ 1 h 59"/>
                  <a:gd name="T30" fmla="*/ 1 w 58"/>
                  <a:gd name="T31" fmla="*/ 1 h 59"/>
                  <a:gd name="T32" fmla="*/ 1 w 58"/>
                  <a:gd name="T33" fmla="*/ 1 h 59"/>
                  <a:gd name="T34" fmla="*/ 1 w 58"/>
                  <a:gd name="T35" fmla="*/ 1 h 59"/>
                  <a:gd name="T36" fmla="*/ 1 w 58"/>
                  <a:gd name="T37" fmla="*/ 1 h 59"/>
                  <a:gd name="T38" fmla="*/ 1 w 58"/>
                  <a:gd name="T39" fmla="*/ 1 h 59"/>
                  <a:gd name="T40" fmla="*/ 1 w 58"/>
                  <a:gd name="T41" fmla="*/ 1 h 59"/>
                  <a:gd name="T42" fmla="*/ 1 w 58"/>
                  <a:gd name="T43" fmla="*/ 1 h 59"/>
                  <a:gd name="T44" fmla="*/ 1 w 58"/>
                  <a:gd name="T45" fmla="*/ 1 h 59"/>
                  <a:gd name="T46" fmla="*/ 1 w 58"/>
                  <a:gd name="T47" fmla="*/ 1 h 59"/>
                  <a:gd name="T48" fmla="*/ 1 w 58"/>
                  <a:gd name="T49" fmla="*/ 1 h 59"/>
                  <a:gd name="T50" fmla="*/ 1 w 58"/>
                  <a:gd name="T51" fmla="*/ 1 h 59"/>
                  <a:gd name="T52" fmla="*/ 1 w 58"/>
                  <a:gd name="T53" fmla="*/ 1 h 59"/>
                  <a:gd name="T54" fmla="*/ 1 w 58"/>
                  <a:gd name="T55" fmla="*/ 1 h 59"/>
                  <a:gd name="T56" fmla="*/ 1 w 58"/>
                  <a:gd name="T57" fmla="*/ 1 h 5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6" name="Freeform 284"/>
              <p:cNvSpPr>
                <a:spLocks/>
              </p:cNvSpPr>
              <p:nvPr/>
            </p:nvSpPr>
            <p:spPr bwMode="auto">
              <a:xfrm>
                <a:off x="2816" y="3318"/>
                <a:ext cx="15" cy="14"/>
              </a:xfrm>
              <a:custGeom>
                <a:avLst/>
                <a:gdLst>
                  <a:gd name="T0" fmla="*/ 1 w 29"/>
                  <a:gd name="T1" fmla="*/ 0 h 29"/>
                  <a:gd name="T2" fmla="*/ 1 w 29"/>
                  <a:gd name="T3" fmla="*/ 0 h 29"/>
                  <a:gd name="T4" fmla="*/ 1 w 29"/>
                  <a:gd name="T5" fmla="*/ 0 h 29"/>
                  <a:gd name="T6" fmla="*/ 1 w 29"/>
                  <a:gd name="T7" fmla="*/ 0 h 29"/>
                  <a:gd name="T8" fmla="*/ 1 w 29"/>
                  <a:gd name="T9" fmla="*/ 0 h 29"/>
                  <a:gd name="T10" fmla="*/ 1 w 29"/>
                  <a:gd name="T11" fmla="*/ 0 h 29"/>
                  <a:gd name="T12" fmla="*/ 1 w 29"/>
                  <a:gd name="T13" fmla="*/ 0 h 29"/>
                  <a:gd name="T14" fmla="*/ 0 w 29"/>
                  <a:gd name="T15" fmla="*/ 0 h 29"/>
                  <a:gd name="T16" fmla="*/ 0 w 29"/>
                  <a:gd name="T17" fmla="*/ 0 h 29"/>
                  <a:gd name="T18" fmla="*/ 0 w 29"/>
                  <a:gd name="T19" fmla="*/ 0 h 29"/>
                  <a:gd name="T20" fmla="*/ 1 w 29"/>
                  <a:gd name="T21" fmla="*/ 0 h 29"/>
                  <a:gd name="T22" fmla="*/ 1 w 29"/>
                  <a:gd name="T23" fmla="*/ 0 h 29"/>
                  <a:gd name="T24" fmla="*/ 1 w 29"/>
                  <a:gd name="T25" fmla="*/ 0 h 29"/>
                  <a:gd name="T26" fmla="*/ 1 w 29"/>
                  <a:gd name="T27" fmla="*/ 0 h 29"/>
                  <a:gd name="T28" fmla="*/ 1 w 29"/>
                  <a:gd name="T29" fmla="*/ 0 h 29"/>
                  <a:gd name="T30" fmla="*/ 1 w 29"/>
                  <a:gd name="T31" fmla="*/ 0 h 29"/>
                  <a:gd name="T32" fmla="*/ 1 w 29"/>
                  <a:gd name="T33" fmla="*/ 0 h 29"/>
                  <a:gd name="T34" fmla="*/ 1 w 29"/>
                  <a:gd name="T35" fmla="*/ 0 h 29"/>
                  <a:gd name="T36" fmla="*/ 1 w 29"/>
                  <a:gd name="T37" fmla="*/ 0 h 29"/>
                  <a:gd name="T38" fmla="*/ 1 w 29"/>
                  <a:gd name="T39" fmla="*/ 0 h 29"/>
                  <a:gd name="T40" fmla="*/ 1 w 29"/>
                  <a:gd name="T41" fmla="*/ 0 h 29"/>
                  <a:gd name="T42" fmla="*/ 1 w 29"/>
                  <a:gd name="T43" fmla="*/ 0 h 29"/>
                  <a:gd name="T44" fmla="*/ 1 w 29"/>
                  <a:gd name="T45" fmla="*/ 0 h 29"/>
                  <a:gd name="T46" fmla="*/ 1 w 29"/>
                  <a:gd name="T47" fmla="*/ 0 h 29"/>
                  <a:gd name="T48" fmla="*/ 1 w 29"/>
                  <a:gd name="T49" fmla="*/ 0 h 29"/>
                  <a:gd name="T50" fmla="*/ 1 w 29"/>
                  <a:gd name="T51" fmla="*/ 0 h 29"/>
                  <a:gd name="T52" fmla="*/ 1 w 29"/>
                  <a:gd name="T53" fmla="*/ 0 h 29"/>
                  <a:gd name="T54" fmla="*/ 1 w 29"/>
                  <a:gd name="T55" fmla="*/ 0 h 29"/>
                  <a:gd name="T56" fmla="*/ 1 w 29"/>
                  <a:gd name="T57" fmla="*/ 0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7" name="Freeform 285"/>
              <p:cNvSpPr>
                <a:spLocks/>
              </p:cNvSpPr>
              <p:nvPr/>
            </p:nvSpPr>
            <p:spPr bwMode="auto">
              <a:xfrm>
                <a:off x="2947" y="2236"/>
                <a:ext cx="30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0 h 60"/>
                  <a:gd name="T16" fmla="*/ 1 w 60"/>
                  <a:gd name="T17" fmla="*/ 0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0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1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1 w 60"/>
                  <a:gd name="T47" fmla="*/ 1 h 60"/>
                  <a:gd name="T48" fmla="*/ 1 w 60"/>
                  <a:gd name="T49" fmla="*/ 1 h 60"/>
                  <a:gd name="T50" fmla="*/ 1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8" name="Freeform 286"/>
              <p:cNvSpPr>
                <a:spLocks/>
              </p:cNvSpPr>
              <p:nvPr/>
            </p:nvSpPr>
            <p:spPr bwMode="auto">
              <a:xfrm>
                <a:off x="2954" y="2244"/>
                <a:ext cx="15" cy="15"/>
              </a:xfrm>
              <a:custGeom>
                <a:avLst/>
                <a:gdLst>
                  <a:gd name="T0" fmla="*/ 1 w 30"/>
                  <a:gd name="T1" fmla="*/ 1 h 30"/>
                  <a:gd name="T2" fmla="*/ 1 w 30"/>
                  <a:gd name="T3" fmla="*/ 1 h 30"/>
                  <a:gd name="T4" fmla="*/ 1 w 30"/>
                  <a:gd name="T5" fmla="*/ 1 h 30"/>
                  <a:gd name="T6" fmla="*/ 1 w 30"/>
                  <a:gd name="T7" fmla="*/ 1 h 30"/>
                  <a:gd name="T8" fmla="*/ 1 w 30"/>
                  <a:gd name="T9" fmla="*/ 1 h 30"/>
                  <a:gd name="T10" fmla="*/ 1 w 30"/>
                  <a:gd name="T11" fmla="*/ 1 h 30"/>
                  <a:gd name="T12" fmla="*/ 1 w 30"/>
                  <a:gd name="T13" fmla="*/ 1 h 30"/>
                  <a:gd name="T14" fmla="*/ 0 w 30"/>
                  <a:gd name="T15" fmla="*/ 1 h 30"/>
                  <a:gd name="T16" fmla="*/ 0 w 30"/>
                  <a:gd name="T17" fmla="*/ 1 h 30"/>
                  <a:gd name="T18" fmla="*/ 0 w 30"/>
                  <a:gd name="T19" fmla="*/ 1 h 30"/>
                  <a:gd name="T20" fmla="*/ 1 w 30"/>
                  <a:gd name="T21" fmla="*/ 1 h 30"/>
                  <a:gd name="T22" fmla="*/ 1 w 30"/>
                  <a:gd name="T23" fmla="*/ 1 h 30"/>
                  <a:gd name="T24" fmla="*/ 1 w 30"/>
                  <a:gd name="T25" fmla="*/ 1 h 30"/>
                  <a:gd name="T26" fmla="*/ 1 w 30"/>
                  <a:gd name="T27" fmla="*/ 1 h 30"/>
                  <a:gd name="T28" fmla="*/ 1 w 30"/>
                  <a:gd name="T29" fmla="*/ 1 h 30"/>
                  <a:gd name="T30" fmla="*/ 1 w 30"/>
                  <a:gd name="T31" fmla="*/ 0 h 30"/>
                  <a:gd name="T32" fmla="*/ 1 w 30"/>
                  <a:gd name="T33" fmla="*/ 0 h 30"/>
                  <a:gd name="T34" fmla="*/ 1 w 30"/>
                  <a:gd name="T35" fmla="*/ 0 h 30"/>
                  <a:gd name="T36" fmla="*/ 1 w 30"/>
                  <a:gd name="T37" fmla="*/ 1 h 30"/>
                  <a:gd name="T38" fmla="*/ 1 w 30"/>
                  <a:gd name="T39" fmla="*/ 1 h 30"/>
                  <a:gd name="T40" fmla="*/ 1 w 30"/>
                  <a:gd name="T41" fmla="*/ 1 h 30"/>
                  <a:gd name="T42" fmla="*/ 1 w 30"/>
                  <a:gd name="T43" fmla="*/ 1 h 30"/>
                  <a:gd name="T44" fmla="*/ 1 w 30"/>
                  <a:gd name="T45" fmla="*/ 1 h 30"/>
                  <a:gd name="T46" fmla="*/ 1 w 30"/>
                  <a:gd name="T47" fmla="*/ 1 h 30"/>
                  <a:gd name="T48" fmla="*/ 1 w 30"/>
                  <a:gd name="T49" fmla="*/ 1 h 30"/>
                  <a:gd name="T50" fmla="*/ 1 w 30"/>
                  <a:gd name="T51" fmla="*/ 1 h 30"/>
                  <a:gd name="T52" fmla="*/ 1 w 30"/>
                  <a:gd name="T53" fmla="*/ 1 h 30"/>
                  <a:gd name="T54" fmla="*/ 1 w 30"/>
                  <a:gd name="T55" fmla="*/ 1 h 30"/>
                  <a:gd name="T56" fmla="*/ 1 w 30"/>
                  <a:gd name="T57" fmla="*/ 1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02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100" name="Text Box 287"/>
          <p:cNvSpPr txBox="1">
            <a:spLocks noChangeArrowheads="1"/>
          </p:cNvSpPr>
          <p:nvPr/>
        </p:nvSpPr>
        <p:spPr bwMode="auto">
          <a:xfrm>
            <a:off x="1968501" y="1267894"/>
            <a:ext cx="8832851" cy="49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98" tIns="60949" rIns="121898" bIns="6094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0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4101" name="Picture 288" descr="j04390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89" descr="j04390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19800"/>
            <a:ext cx="8128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290"/>
          <p:cNvSpPr txBox="1">
            <a:spLocks noChangeArrowheads="1"/>
          </p:cNvSpPr>
          <p:nvPr/>
        </p:nvSpPr>
        <p:spPr bwMode="auto">
          <a:xfrm>
            <a:off x="2032000" y="2667000"/>
            <a:ext cx="7924800" cy="49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98" tIns="60949" rIns="121898" bIns="6094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02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410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" y="359844"/>
            <a:ext cx="11381317" cy="606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ck_4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076951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75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1 - Every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45" y="6197889"/>
            <a:ext cx="487363" cy="487363"/>
          </a:xfrm>
          <a:prstGeom prst="rect">
            <a:avLst/>
          </a:prstGeom>
        </p:spPr>
      </p:pic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2513852" y="123362"/>
            <a:ext cx="6908800" cy="579967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54"/>
            <a:r>
              <a:rPr lang="en-US" sz="3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B5395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Unit 8: Lesson 1 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4497938" y="977110"/>
            <a:ext cx="2379519" cy="789709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54"/>
            <a:r>
              <a:rPr lang="en-US" dirty="0" smtClean="0">
                <a:solidFill>
                  <a:srgbClr val="FF0000"/>
                </a:solidFill>
              </a:rPr>
              <a:t>CONTENT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1390710" y="1597506"/>
            <a:ext cx="3539268" cy="2528047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54"/>
            <a:r>
              <a:rPr lang="en-US" dirty="0" smtClean="0">
                <a:solidFill>
                  <a:srgbClr val="FF0000"/>
                </a:solidFill>
              </a:rPr>
              <a:t>VOCABULARY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Explosion 1 13"/>
          <p:cNvSpPr/>
          <p:nvPr/>
        </p:nvSpPr>
        <p:spPr>
          <a:xfrm>
            <a:off x="5687698" y="1500689"/>
            <a:ext cx="3539268" cy="252804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54"/>
            <a:r>
              <a:rPr lang="en-US" dirty="0" smtClean="0">
                <a:solidFill>
                  <a:srgbClr val="FFFFFF"/>
                </a:solidFill>
              </a:rPr>
              <a:t>EXERCISES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6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_6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5697" y="1317205"/>
            <a:ext cx="487363" cy="4873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57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rack_6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0377" y="11752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1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NGUYEN DU\ONLINE COVID\1\CARD\1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3" y="1449059"/>
            <a:ext cx="2756108" cy="1625852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35" name="Picture 11" descr="D:\NGUYEN DU\ONLINE COVID\1\CARD\2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131" y="1502925"/>
            <a:ext cx="2797004" cy="16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NGUYEN DU\ONLINE COVID\1\CARD\3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33" y="1502925"/>
            <a:ext cx="2757545" cy="16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NGUYEN DU\ONLINE COVID\1\CARD\4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829" y="1491125"/>
            <a:ext cx="2757545" cy="16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NGUYEN DU\ONLINE COVID\1\WORD\3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00" y="3153648"/>
            <a:ext cx="1646237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NGUYEN DU\ONLINE COVID\1\WORD\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2" y="3145605"/>
            <a:ext cx="1546225" cy="41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NGUYEN DU\ONLINE COVID\1\WORD\2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85" y="3153648"/>
            <a:ext cx="15462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NGUYEN DU\ONLINE COVID\1\WORD\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486" y="3160792"/>
            <a:ext cx="1546225" cy="4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:\NGUYEN DU\ONLINE COVID\1\CARD\7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52" y="3831521"/>
            <a:ext cx="2702149" cy="16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NGUYEN DU\ONLINE COVID\1\CARD\5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1" y="3830605"/>
            <a:ext cx="2884123" cy="16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NGUYEN DU\ONLINE COVID\1\CARD\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45" y="3866724"/>
            <a:ext cx="2839176" cy="160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NGUYEN DU\ONLINE COVID\1\CARD\8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625" y="3887313"/>
            <a:ext cx="2829761" cy="16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:\NGUYEN DU\ONLINE COVID\1\WORD\7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00" y="5501371"/>
            <a:ext cx="1546225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8" descr="D:\NGUYEN DU\ONLINE COVID\1\WORD\5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8" y="5497817"/>
            <a:ext cx="15462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9" descr="D:\NGUYEN DU\ONLINE COVID\1\WORD\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29" y="5517245"/>
            <a:ext cx="154622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1" descr="D:\NGUYEN DU\ONLINE COVID\1\WORD\8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393" y="5517246"/>
            <a:ext cx="1546225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45" y="249949"/>
            <a:ext cx="4591057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" y="1"/>
            <a:ext cx="5255148" cy="112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rea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996273" y="3130629"/>
            <a:ext cx="487363" cy="487363"/>
          </a:xfrm>
          <a:prstGeom prst="rect">
            <a:avLst/>
          </a:prstGeom>
        </p:spPr>
      </p:pic>
      <p:pic>
        <p:nvPicPr>
          <p:cNvPr id="5" name="repair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234185" y="3116977"/>
            <a:ext cx="487363" cy="487363"/>
          </a:xfrm>
          <a:prstGeom prst="rect">
            <a:avLst/>
          </a:prstGeom>
        </p:spPr>
      </p:pic>
      <p:pic>
        <p:nvPicPr>
          <p:cNvPr id="6" name="comtabl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456057" y="3149873"/>
            <a:ext cx="487363" cy="487363"/>
          </a:xfrm>
          <a:prstGeom prst="rect">
            <a:avLst/>
          </a:prstGeom>
        </p:spPr>
      </p:pic>
      <p:pic>
        <p:nvPicPr>
          <p:cNvPr id="8" name="hard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384933" y="3117893"/>
            <a:ext cx="487363" cy="487363"/>
          </a:xfrm>
          <a:prstGeom prst="rect">
            <a:avLst/>
          </a:prstGeom>
        </p:spPr>
      </p:pic>
      <p:pic>
        <p:nvPicPr>
          <p:cNvPr id="11" name="sof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2148965" y="5501365"/>
            <a:ext cx="487363" cy="487363"/>
          </a:xfrm>
          <a:prstGeom prst="rect">
            <a:avLst/>
          </a:prstGeom>
        </p:spPr>
      </p:pic>
      <p:pic>
        <p:nvPicPr>
          <p:cNvPr id="12" name="expensive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364165" y="5522133"/>
            <a:ext cx="487363" cy="487363"/>
          </a:xfrm>
          <a:prstGeom prst="rect">
            <a:avLst/>
          </a:prstGeom>
        </p:spPr>
      </p:pic>
      <p:pic>
        <p:nvPicPr>
          <p:cNvPr id="13" name="cheap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371416" y="5517237"/>
            <a:ext cx="487363" cy="487363"/>
          </a:xfrm>
          <a:prstGeom prst="rect">
            <a:avLst/>
          </a:prstGeom>
        </p:spPr>
      </p:pic>
      <p:pic>
        <p:nvPicPr>
          <p:cNvPr id="14" name="molden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10041" y="552213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2749" y="971375"/>
            <a:ext cx="1546225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94657" y="979707"/>
            <a:ext cx="1546225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41906" y="942227"/>
            <a:ext cx="1546225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63825" y="967906"/>
            <a:ext cx="1546225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013" y="5920463"/>
            <a:ext cx="1546225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31565" y="5952211"/>
            <a:ext cx="1546225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09840" y="5988727"/>
            <a:ext cx="1546225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866345" y="6004599"/>
            <a:ext cx="1546225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81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04" y="0"/>
            <a:ext cx="6513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5678905" cy="684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PPLE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1447802"/>
            <a:ext cx="2766484" cy="169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APPLE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1371602"/>
            <a:ext cx="2766484" cy="169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0" y="-152400"/>
            <a:ext cx="12192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9600">
                <a:solidFill>
                  <a:srgbClr val="0000FF"/>
                </a:solidFill>
                <a:latin typeface="Snarky's Machine"/>
              </a:rPr>
              <a:t> LUCKY NUMBERS</a:t>
            </a:r>
          </a:p>
        </p:txBody>
      </p:sp>
      <p:sp>
        <p:nvSpPr>
          <p:cNvPr id="69637" name="Text Box 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727200" y="1905002"/>
            <a:ext cx="1727200" cy="147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9638" name="Text Box 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267200" y="1828802"/>
            <a:ext cx="1727200" cy="147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800" b="1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50183" name="Picture 7" descr="APPLE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2" y="1369484"/>
            <a:ext cx="2766484" cy="169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 descr="APPLE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2" y="1369484"/>
            <a:ext cx="2766484" cy="169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APPLE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7" y="2944286"/>
            <a:ext cx="276648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0" descr="APPLE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17" y="2895602"/>
            <a:ext cx="2766483" cy="169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1" descr="APPLE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517" y="2895602"/>
            <a:ext cx="2766483" cy="169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2" descr="APPLE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2" y="2895602"/>
            <a:ext cx="2766484" cy="169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5" name="Text 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807200" y="1828802"/>
            <a:ext cx="1727200" cy="147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9646" name="Text Box 1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245600" y="1797053"/>
            <a:ext cx="1727200" cy="147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69647" name="Text 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9245600" y="3321053"/>
            <a:ext cx="1727200" cy="147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800" b="1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69648" name="Text Box 1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908800" y="3321053"/>
            <a:ext cx="1727200" cy="147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800" b="1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69649" name="Text Box 1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267200" y="3321053"/>
            <a:ext cx="1727200" cy="147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800" b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69650" name="Text Box 1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727200" y="3397253"/>
            <a:ext cx="1727200" cy="147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0" y="4419600"/>
            <a:ext cx="314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700" b="1">
                <a:solidFill>
                  <a:srgbClr val="000000"/>
                </a:solidFill>
              </a:rPr>
              <a:t>TEAM A</a:t>
            </a:r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10668000" y="4419600"/>
            <a:ext cx="314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700" b="1">
                <a:solidFill>
                  <a:srgbClr val="000000"/>
                </a:solidFill>
              </a:rPr>
              <a:t>TEAM B</a:t>
            </a:r>
          </a:p>
        </p:txBody>
      </p:sp>
      <p:sp>
        <p:nvSpPr>
          <p:cNvPr id="69653" name="AutoShape 21"/>
          <p:cNvSpPr>
            <a:spLocks noChangeArrowheads="1"/>
          </p:cNvSpPr>
          <p:nvPr/>
        </p:nvSpPr>
        <p:spPr bwMode="auto">
          <a:xfrm>
            <a:off x="1422400" y="60960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54" name="AutoShape 22"/>
          <p:cNvSpPr>
            <a:spLocks noChangeArrowheads="1"/>
          </p:cNvSpPr>
          <p:nvPr/>
        </p:nvSpPr>
        <p:spPr bwMode="auto">
          <a:xfrm>
            <a:off x="2032000" y="60960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55" name="AutoShape 23"/>
          <p:cNvSpPr>
            <a:spLocks noChangeArrowheads="1"/>
          </p:cNvSpPr>
          <p:nvPr/>
        </p:nvSpPr>
        <p:spPr bwMode="auto">
          <a:xfrm>
            <a:off x="2641600" y="60960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56" name="AutoShape 24"/>
          <p:cNvSpPr>
            <a:spLocks noChangeArrowheads="1"/>
          </p:cNvSpPr>
          <p:nvPr/>
        </p:nvSpPr>
        <p:spPr bwMode="auto">
          <a:xfrm>
            <a:off x="3251200" y="60960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57" name="AutoShape 25"/>
          <p:cNvSpPr>
            <a:spLocks noChangeArrowheads="1"/>
          </p:cNvSpPr>
          <p:nvPr/>
        </p:nvSpPr>
        <p:spPr bwMode="auto">
          <a:xfrm>
            <a:off x="3860800" y="60960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58" name="AutoShape 26"/>
          <p:cNvSpPr>
            <a:spLocks noChangeArrowheads="1"/>
          </p:cNvSpPr>
          <p:nvPr/>
        </p:nvSpPr>
        <p:spPr bwMode="auto">
          <a:xfrm>
            <a:off x="7924800" y="6019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59" name="AutoShape 27"/>
          <p:cNvSpPr>
            <a:spLocks noChangeArrowheads="1"/>
          </p:cNvSpPr>
          <p:nvPr/>
        </p:nvSpPr>
        <p:spPr bwMode="auto">
          <a:xfrm>
            <a:off x="8432800" y="6019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9660" name="AutoShape 28"/>
          <p:cNvSpPr>
            <a:spLocks noChangeArrowheads="1"/>
          </p:cNvSpPr>
          <p:nvPr/>
        </p:nvSpPr>
        <p:spPr bwMode="auto">
          <a:xfrm>
            <a:off x="10058400" y="6019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9661" name="AutoShape 29"/>
          <p:cNvSpPr>
            <a:spLocks noChangeArrowheads="1"/>
          </p:cNvSpPr>
          <p:nvPr/>
        </p:nvSpPr>
        <p:spPr bwMode="auto">
          <a:xfrm>
            <a:off x="9448800" y="6019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9662" name="AutoShape 30"/>
          <p:cNvSpPr>
            <a:spLocks noChangeArrowheads="1"/>
          </p:cNvSpPr>
          <p:nvPr/>
        </p:nvSpPr>
        <p:spPr bwMode="auto">
          <a:xfrm>
            <a:off x="8940800" y="6019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9663" name="AutoShape 31"/>
          <p:cNvSpPr>
            <a:spLocks noChangeArrowheads="1"/>
          </p:cNvSpPr>
          <p:nvPr/>
        </p:nvSpPr>
        <p:spPr bwMode="auto">
          <a:xfrm>
            <a:off x="4368800" y="60960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64" name="AutoShape 32"/>
          <p:cNvSpPr>
            <a:spLocks noChangeArrowheads="1"/>
          </p:cNvSpPr>
          <p:nvPr/>
        </p:nvSpPr>
        <p:spPr bwMode="auto">
          <a:xfrm>
            <a:off x="8026400" y="5638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65" name="AutoShape 33"/>
          <p:cNvSpPr>
            <a:spLocks noChangeArrowheads="1"/>
          </p:cNvSpPr>
          <p:nvPr/>
        </p:nvSpPr>
        <p:spPr bwMode="auto">
          <a:xfrm>
            <a:off x="8534400" y="5638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9666" name="AutoShape 34"/>
          <p:cNvSpPr>
            <a:spLocks noChangeArrowheads="1"/>
          </p:cNvSpPr>
          <p:nvPr/>
        </p:nvSpPr>
        <p:spPr bwMode="auto">
          <a:xfrm>
            <a:off x="10160000" y="5638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9667" name="AutoShape 35"/>
          <p:cNvSpPr>
            <a:spLocks noChangeArrowheads="1"/>
          </p:cNvSpPr>
          <p:nvPr/>
        </p:nvSpPr>
        <p:spPr bwMode="auto">
          <a:xfrm>
            <a:off x="9550400" y="5638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9668" name="AutoShape 36"/>
          <p:cNvSpPr>
            <a:spLocks noChangeArrowheads="1"/>
          </p:cNvSpPr>
          <p:nvPr/>
        </p:nvSpPr>
        <p:spPr bwMode="auto">
          <a:xfrm>
            <a:off x="9042400" y="5638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9669" name="AutoShape 37"/>
          <p:cNvSpPr>
            <a:spLocks noChangeArrowheads="1"/>
          </p:cNvSpPr>
          <p:nvPr/>
        </p:nvSpPr>
        <p:spPr bwMode="auto">
          <a:xfrm>
            <a:off x="7416800" y="6019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70" name="AutoShape 38"/>
          <p:cNvSpPr>
            <a:spLocks noChangeArrowheads="1"/>
          </p:cNvSpPr>
          <p:nvPr/>
        </p:nvSpPr>
        <p:spPr bwMode="auto">
          <a:xfrm>
            <a:off x="7416800" y="5638800"/>
            <a:ext cx="508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71" name="AutoShape 39"/>
          <p:cNvSpPr>
            <a:spLocks noChangeArrowheads="1"/>
          </p:cNvSpPr>
          <p:nvPr/>
        </p:nvSpPr>
        <p:spPr bwMode="auto">
          <a:xfrm>
            <a:off x="1422400" y="57912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72" name="AutoShape 40"/>
          <p:cNvSpPr>
            <a:spLocks noChangeArrowheads="1"/>
          </p:cNvSpPr>
          <p:nvPr/>
        </p:nvSpPr>
        <p:spPr bwMode="auto">
          <a:xfrm>
            <a:off x="2032000" y="57912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73" name="AutoShape 41"/>
          <p:cNvSpPr>
            <a:spLocks noChangeArrowheads="1"/>
          </p:cNvSpPr>
          <p:nvPr/>
        </p:nvSpPr>
        <p:spPr bwMode="auto">
          <a:xfrm>
            <a:off x="2641600" y="57912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74" name="AutoShape 42"/>
          <p:cNvSpPr>
            <a:spLocks noChangeArrowheads="1"/>
          </p:cNvSpPr>
          <p:nvPr/>
        </p:nvSpPr>
        <p:spPr bwMode="auto">
          <a:xfrm>
            <a:off x="3251200" y="57912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75" name="AutoShape 43"/>
          <p:cNvSpPr>
            <a:spLocks noChangeArrowheads="1"/>
          </p:cNvSpPr>
          <p:nvPr/>
        </p:nvSpPr>
        <p:spPr bwMode="auto">
          <a:xfrm>
            <a:off x="3860800" y="57912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76" name="AutoShape 44"/>
          <p:cNvSpPr>
            <a:spLocks noChangeArrowheads="1"/>
          </p:cNvSpPr>
          <p:nvPr/>
        </p:nvSpPr>
        <p:spPr bwMode="auto">
          <a:xfrm>
            <a:off x="4368800" y="5791200"/>
            <a:ext cx="508000" cy="304800"/>
          </a:xfrm>
          <a:prstGeom prst="star5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0221" name="AutoShape 4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074400" y="6248400"/>
            <a:ext cx="812800" cy="6096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4" tIns="60957" rIns="121914" bIns="60957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76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6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19653E-6 L -0.00416 -0.1886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9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7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6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19653E-6 L -0.00416 -0.1886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69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7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9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19653E-6 L -0.00416 -0.1886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9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7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19653E-6 L -0.00416 -0.18867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69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7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9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19653E-6 L 2.77556E-17 -0.0998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9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7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9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19653E-6 L 0.00417 -0.09989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69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4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9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7052E-7 L -0.00416 -0.14428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7052E-7 L 0.00417 -0.1442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69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9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7052E-7 L 0.00417 -0.14428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96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7052E-7 L -0.00416 -0.1442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9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7052E-7 L -0.00416 -0.2330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69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96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67052E-7 L -0.00417 -0.2330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696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9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79191E-6 L 0.00417 -0.16648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9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8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7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96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191E-6 L -0.00417 -0.16648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69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6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96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79191E-6 L -0.00416 -0.16648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696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6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96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79191E-6 L -0.00417 -0.16648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69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6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96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191E-6 L -0.00417 -0.16648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69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6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9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191E-6 L -0.00417 -0.16648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696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2428E-7 L 0.00416 -0.13318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69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6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9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2428E-7 L 0.00417 -0.13318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5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9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4.62428E-7 L 0.00417 -0.13318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69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5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9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2428E-7 L 0.00416 -0.1331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69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6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9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2428E-7 L 0.00417 -0.13318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69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6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9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2428E-7 L 0.00417 -0.13318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9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6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9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9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96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9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5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96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6" dur="5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96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96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7"/>
                  </p:tgtEl>
                </p:cond>
              </p:nextCondLst>
            </p:seq>
          </p:childTnLst>
        </p:cTn>
      </p:par>
    </p:tnLst>
    <p:bldLst>
      <p:bldP spid="69637" grpId="0"/>
      <p:bldP spid="69638" grpId="0"/>
      <p:bldP spid="69645" grpId="0"/>
      <p:bldP spid="69646" grpId="0"/>
      <p:bldP spid="69647" grpId="0"/>
      <p:bldP spid="69648" grpId="0"/>
      <p:bldP spid="69649" grpId="0"/>
      <p:bldP spid="696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74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25257" y="2510435"/>
            <a:ext cx="4637481" cy="523220"/>
          </a:xfrm>
          <a:prstGeom prst="rect">
            <a:avLst/>
          </a:prstGeom>
          <a:solidFill>
            <a:srgbClr val="FFFF00"/>
          </a:solidFill>
        </p:spPr>
        <p:txBody>
          <a:bodyPr wrap="square" lIns="91438" tIns="45719" rIns="91438" bIns="45719" rtlCol="0">
            <a:spAutoFit/>
          </a:bodyPr>
          <a:lstStyle/>
          <a:p>
            <a:pPr defTabSz="914354"/>
            <a:r>
              <a:rPr lang="en-US" sz="2800" dirty="0">
                <a:solidFill>
                  <a:srgbClr val="FF0000"/>
                </a:solidFill>
              </a:rPr>
              <a:t>Workbook Page 54, 55</a:t>
            </a:r>
          </a:p>
        </p:txBody>
      </p:sp>
      <p:sp>
        <p:nvSpPr>
          <p:cNvPr id="4" name="Down Arrow Callout 3"/>
          <p:cNvSpPr/>
          <p:nvPr/>
        </p:nvSpPr>
        <p:spPr>
          <a:xfrm>
            <a:off x="4518213" y="1301675"/>
            <a:ext cx="2796988" cy="1154972"/>
          </a:xfrm>
          <a:prstGeom prst="downArrow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54"/>
            <a:r>
              <a:rPr lang="en-US" dirty="0" smtClean="0">
                <a:solidFill>
                  <a:srgbClr val="FFFFFF"/>
                </a:solidFill>
              </a:rPr>
              <a:t>HOMEWORK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9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theme/theme1.xml><?xml version="1.0" encoding="utf-8"?>
<a:theme xmlns:a="http://schemas.openxmlformats.org/drawingml/2006/main" name="bai giang online grade 1-unit5-words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2_bai giang online grade 1-unit5-words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ai giang online grade 1-unit5-words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59_TF03431377" id="{2C514971-1104-44BE-8A82-52E651B19D0B}" vid="{C4421EC6-96FF-4A5E-B3D4-F2DC0555C665}"/>
    </a:ext>
  </a:extLst>
</a:theme>
</file>

<file path=ppt/theme/theme5.xml><?xml version="1.0" encoding="utf-8"?>
<a:theme xmlns:a="http://schemas.openxmlformats.org/drawingml/2006/main" name="5_bai giang online grade 1-unit5-words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59_TF03431377" id="{2C514971-1104-44BE-8A82-52E651B19D0B}" vid="{C4421EC6-96FF-4A5E-B3D4-F2DC0555C665}"/>
    </a:ext>
  </a:extLst>
</a:theme>
</file>

<file path=ppt/theme/theme6.xml><?xml version="1.0" encoding="utf-8"?>
<a:theme xmlns:a="http://schemas.openxmlformats.org/drawingml/2006/main" name="1_bai giang online grade 1-unit5-words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59_TF03431377" id="{2C514971-1104-44BE-8A82-52E651B19D0B}" vid="{C4421EC6-96FF-4A5E-B3D4-F2DC0555C665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bai giang online grade 1-unit5-words</Template>
  <TotalTime>1456</TotalTime>
  <Words>65</Words>
  <Application>Microsoft Office PowerPoint</Application>
  <PresentationFormat>Custom</PresentationFormat>
  <Paragraphs>34</Paragraphs>
  <Slides>10</Slides>
  <Notes>5</Notes>
  <HiddenSlides>0</HiddenSlides>
  <MMClips>12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bai giang online grade 1-unit5-words</vt:lpstr>
      <vt:lpstr>2_bai giang online grade 1-unit5-words</vt:lpstr>
      <vt:lpstr>Default Design</vt:lpstr>
      <vt:lpstr>4_bai giang online grade 1-unit5-words</vt:lpstr>
      <vt:lpstr>5_bai giang online grade 1-unit5-words</vt:lpstr>
      <vt:lpstr>1_bai giang online grade 1-unit5-words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FAMILY</dc:title>
  <dc:creator>User</dc:creator>
  <cp:lastModifiedBy>Khanh Dieu</cp:lastModifiedBy>
  <cp:revision>149</cp:revision>
  <cp:lastPrinted>2020-03-29T03:34:21Z</cp:lastPrinted>
  <dcterms:created xsi:type="dcterms:W3CDTF">2020-03-24T09:53:49Z</dcterms:created>
  <dcterms:modified xsi:type="dcterms:W3CDTF">2020-05-06T15:35:45Z</dcterms:modified>
</cp:coreProperties>
</file>